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0" r:id="rId3"/>
    <p:sldMasterId id="2147483708" r:id="rId4"/>
    <p:sldMasterId id="2147483745" r:id="rId5"/>
  </p:sldMasterIdLst>
  <p:sldIdLst>
    <p:sldId id="256" r:id="rId6"/>
    <p:sldId id="269" r:id="rId7"/>
    <p:sldId id="272" r:id="rId8"/>
    <p:sldId id="258" r:id="rId9"/>
    <p:sldId id="284" r:id="rId10"/>
    <p:sldId id="309" r:id="rId11"/>
    <p:sldId id="310" r:id="rId12"/>
    <p:sldId id="286" r:id="rId13"/>
    <p:sldId id="274" r:id="rId14"/>
    <p:sldId id="273" r:id="rId15"/>
    <p:sldId id="276" r:id="rId16"/>
    <p:sldId id="279" r:id="rId17"/>
    <p:sldId id="261" r:id="rId18"/>
    <p:sldId id="278" r:id="rId19"/>
    <p:sldId id="280" r:id="rId20"/>
    <p:sldId id="289" r:id="rId21"/>
    <p:sldId id="291" r:id="rId22"/>
    <p:sldId id="292" r:id="rId23"/>
    <p:sldId id="293" r:id="rId24"/>
    <p:sldId id="295" r:id="rId25"/>
    <p:sldId id="297" r:id="rId26"/>
    <p:sldId id="300" r:id="rId27"/>
    <p:sldId id="304" r:id="rId28"/>
    <p:sldId id="307" r:id="rId29"/>
    <p:sldId id="306" r:id="rId30"/>
    <p:sldId id="311" r:id="rId31"/>
    <p:sldId id="313" r:id="rId32"/>
    <p:sldId id="260" r:id="rId33"/>
    <p:sldId id="262" r:id="rId34"/>
    <p:sldId id="265" r:id="rId35"/>
    <p:sldId id="314" r:id="rId36"/>
    <p:sldId id="267" r:id="rId37"/>
    <p:sldId id="26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0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 D V PAVAN" userId="3fecef62cfbc9638" providerId="LiveId" clId="{D8AAB10D-127A-431E-82EA-3BEE99CEBAC8}"/>
    <pc:docChg chg="custSel modSld sldOrd">
      <pc:chgData name="P D V PAVAN" userId="3fecef62cfbc9638" providerId="LiveId" clId="{D8AAB10D-127A-431E-82EA-3BEE99CEBAC8}" dt="2022-03-29T07:53:02.709" v="6" actId="1076"/>
      <pc:docMkLst>
        <pc:docMk/>
      </pc:docMkLst>
      <pc:sldChg chg="ord">
        <pc:chgData name="P D V PAVAN" userId="3fecef62cfbc9638" providerId="LiveId" clId="{D8AAB10D-127A-431E-82EA-3BEE99CEBAC8}" dt="2022-03-29T07:37:14.658" v="3"/>
        <pc:sldMkLst>
          <pc:docMk/>
          <pc:sldMk cId="1420426553" sldId="273"/>
        </pc:sldMkLst>
      </pc:sldChg>
      <pc:sldChg chg="modSp mod">
        <pc:chgData name="P D V PAVAN" userId="3fecef62cfbc9638" providerId="LiveId" clId="{D8AAB10D-127A-431E-82EA-3BEE99CEBAC8}" dt="2022-03-29T07:53:02.709" v="6" actId="1076"/>
        <pc:sldMkLst>
          <pc:docMk/>
          <pc:sldMk cId="1386347758" sldId="309"/>
        </pc:sldMkLst>
        <pc:spChg chg="mod">
          <ac:chgData name="P D V PAVAN" userId="3fecef62cfbc9638" providerId="LiveId" clId="{D8AAB10D-127A-431E-82EA-3BEE99CEBAC8}" dt="2022-03-29T07:53:02.709" v="6" actId="1076"/>
          <ac:spMkLst>
            <pc:docMk/>
            <pc:sldMk cId="1386347758" sldId="309"/>
            <ac:spMk id="2" creationId="{ECE53FCB-AC51-4D5B-B0F9-A15D91E7F4CF}"/>
          </ac:spMkLst>
        </pc:spChg>
      </pc:sldChg>
      <pc:sldChg chg="modSp mod">
        <pc:chgData name="P D V PAVAN" userId="3fecef62cfbc9638" providerId="LiveId" clId="{D8AAB10D-127A-431E-82EA-3BEE99CEBAC8}" dt="2022-03-29T07:39:17.616" v="4" actId="313"/>
        <pc:sldMkLst>
          <pc:docMk/>
          <pc:sldMk cId="3882321303" sldId="311"/>
        </pc:sldMkLst>
        <pc:spChg chg="mod">
          <ac:chgData name="P D V PAVAN" userId="3fecef62cfbc9638" providerId="LiveId" clId="{D8AAB10D-127A-431E-82EA-3BEE99CEBAC8}" dt="2022-03-29T07:39:17.616" v="4" actId="313"/>
          <ac:spMkLst>
            <pc:docMk/>
            <pc:sldMk cId="3882321303" sldId="311"/>
            <ac:spMk id="2" creationId="{BF9BFA26-E2BE-42F8-A88E-0068F06CA599}"/>
          </ac:spMkLst>
        </pc:spChg>
      </pc:sldChg>
    </pc:docChg>
  </pc:docChgLst>
  <pc:docChgLst>
    <pc:chgData name="P D V PAVAN" userId="3fecef62cfbc9638" providerId="LiveId" clId="{039B0BB1-5802-4E47-BBBA-6D110FD82388}"/>
    <pc:docChg chg="undo custSel addSld delSld modSld sldOrd">
      <pc:chgData name="P D V PAVAN" userId="3fecef62cfbc9638" providerId="LiveId" clId="{039B0BB1-5802-4E47-BBBA-6D110FD82388}" dt="2021-12-12T11:02:23.029" v="452" actId="2711"/>
      <pc:docMkLst>
        <pc:docMk/>
      </pc:docMkLst>
      <pc:sldChg chg="addSp delSp modSp new mod setBg addAnim modAnim">
        <pc:chgData name="P D V PAVAN" userId="3fecef62cfbc9638" providerId="LiveId" clId="{039B0BB1-5802-4E47-BBBA-6D110FD82388}" dt="2021-12-12T11:02:23.029" v="452" actId="2711"/>
        <pc:sldMkLst>
          <pc:docMk/>
          <pc:sldMk cId="4263183069" sldId="256"/>
        </pc:sldMkLst>
        <pc:spChg chg="mod">
          <ac:chgData name="P D V PAVAN" userId="3fecef62cfbc9638" providerId="LiveId" clId="{039B0BB1-5802-4E47-BBBA-6D110FD82388}" dt="2021-12-12T11:02:23.029" v="452" actId="2711"/>
          <ac:spMkLst>
            <pc:docMk/>
            <pc:sldMk cId="4263183069" sldId="256"/>
            <ac:spMk id="2" creationId="{CE6A9142-A897-4285-903A-87A988B839AC}"/>
          </ac:spMkLst>
        </pc:spChg>
        <pc:spChg chg="mod">
          <ac:chgData name="P D V PAVAN" userId="3fecef62cfbc9638" providerId="LiveId" clId="{039B0BB1-5802-4E47-BBBA-6D110FD82388}" dt="2021-12-12T11:02:03.156" v="451" actId="2711"/>
          <ac:spMkLst>
            <pc:docMk/>
            <pc:sldMk cId="4263183069" sldId="256"/>
            <ac:spMk id="3" creationId="{84B67BCF-A33B-4E4E-8E97-DFC6B2558B5C}"/>
          </ac:spMkLst>
        </pc:spChg>
        <pc:spChg chg="add">
          <ac:chgData name="P D V PAVAN" userId="3fecef62cfbc9638" providerId="LiveId" clId="{039B0BB1-5802-4E47-BBBA-6D110FD82388}" dt="2021-12-12T10:29:40.891" v="46" actId="26606"/>
          <ac:spMkLst>
            <pc:docMk/>
            <pc:sldMk cId="4263183069" sldId="256"/>
            <ac:spMk id="10" creationId="{8BC298DB-2D5C-40A1-9A78-6B4A12198A9B}"/>
          </ac:spMkLst>
        </pc:spChg>
        <pc:spChg chg="add">
          <ac:chgData name="P D V PAVAN" userId="3fecef62cfbc9638" providerId="LiveId" clId="{039B0BB1-5802-4E47-BBBA-6D110FD82388}" dt="2021-12-12T10:29:40.891" v="46" actId="26606"/>
          <ac:spMkLst>
            <pc:docMk/>
            <pc:sldMk cId="4263183069" sldId="256"/>
            <ac:spMk id="12" creationId="{35C2355B-7CE9-4192-9142-A41CA0A0C08B}"/>
          </ac:spMkLst>
        </pc:spChg>
        <pc:picChg chg="add">
          <ac:chgData name="P D V PAVAN" userId="3fecef62cfbc9638" providerId="LiveId" clId="{039B0BB1-5802-4E47-BBBA-6D110FD82388}" dt="2021-12-12T10:29:40.891" v="46" actId="26606"/>
          <ac:picMkLst>
            <pc:docMk/>
            <pc:sldMk cId="4263183069" sldId="256"/>
            <ac:picMk id="7" creationId="{BB030C9F-C070-4B58-B706-DAA8A4C422C1}"/>
          </ac:picMkLst>
        </pc:picChg>
        <pc:picChg chg="add del mod">
          <ac:chgData name="P D V PAVAN" userId="3fecef62cfbc9638" providerId="LiveId" clId="{039B0BB1-5802-4E47-BBBA-6D110FD82388}" dt="2021-12-12T10:53:41.092" v="317"/>
          <ac:picMkLst>
            <pc:docMk/>
            <pc:sldMk cId="4263183069" sldId="256"/>
            <ac:picMk id="11" creationId="{D2CF2FEC-B572-48C3-901E-980C067F301A}"/>
          </ac:picMkLst>
        </pc:picChg>
        <pc:picChg chg="add">
          <ac:chgData name="P D V PAVAN" userId="3fecef62cfbc9638" providerId="LiveId" clId="{039B0BB1-5802-4E47-BBBA-6D110FD82388}" dt="2021-12-12T10:29:40.891" v="46" actId="26606"/>
          <ac:picMkLst>
            <pc:docMk/>
            <pc:sldMk cId="4263183069" sldId="256"/>
            <ac:picMk id="16" creationId="{45CE2E7C-6AA3-4710-825D-4CDDF788C7BC}"/>
          </ac:picMkLst>
        </pc:picChg>
        <pc:cxnChg chg="add">
          <ac:chgData name="P D V PAVAN" userId="3fecef62cfbc9638" providerId="LiveId" clId="{039B0BB1-5802-4E47-BBBA-6D110FD82388}" dt="2021-12-12T10:29:40.891" v="46" actId="26606"/>
          <ac:cxnSpMkLst>
            <pc:docMk/>
            <pc:sldMk cId="4263183069" sldId="256"/>
            <ac:cxnSpMk id="14" creationId="{06D05ED8-39E4-42F8-92CB-704C2BD0D215}"/>
          </ac:cxnSpMkLst>
        </pc:cxnChg>
        <pc:cxnChg chg="add">
          <ac:chgData name="P D V PAVAN" userId="3fecef62cfbc9638" providerId="LiveId" clId="{039B0BB1-5802-4E47-BBBA-6D110FD82388}" dt="2021-12-12T10:29:40.891" v="46" actId="26606"/>
          <ac:cxnSpMkLst>
            <pc:docMk/>
            <pc:sldMk cId="4263183069" sldId="256"/>
            <ac:cxnSpMk id="18" creationId="{3256C6C3-0EDC-4651-AB37-9F26CFAA6C86}"/>
          </ac:cxnSpMkLst>
        </pc:cxnChg>
      </pc:sldChg>
      <pc:sldChg chg="addSp delSp modSp new mod setBg setClrOvrMap">
        <pc:chgData name="P D V PAVAN" userId="3fecef62cfbc9638" providerId="LiveId" clId="{039B0BB1-5802-4E47-BBBA-6D110FD82388}" dt="2021-12-12T10:57:47.895" v="351" actId="2711"/>
        <pc:sldMkLst>
          <pc:docMk/>
          <pc:sldMk cId="871886163" sldId="257"/>
        </pc:sldMkLst>
        <pc:spChg chg="mod">
          <ac:chgData name="P D V PAVAN" userId="3fecef62cfbc9638" providerId="LiveId" clId="{039B0BB1-5802-4E47-BBBA-6D110FD82388}" dt="2021-12-12T10:57:47.895" v="351" actId="2711"/>
          <ac:spMkLst>
            <pc:docMk/>
            <pc:sldMk cId="871886163" sldId="257"/>
            <ac:spMk id="2" creationId="{8DA20DD9-9D5A-458B-BA79-5CFD177A508C}"/>
          </ac:spMkLst>
        </pc:spChg>
        <pc:spChg chg="add del mod">
          <ac:chgData name="P D V PAVAN" userId="3fecef62cfbc9638" providerId="LiveId" clId="{039B0BB1-5802-4E47-BBBA-6D110FD82388}" dt="2021-12-12T10:31:15.795" v="52" actId="26606"/>
          <ac:spMkLst>
            <pc:docMk/>
            <pc:sldMk cId="871886163" sldId="257"/>
            <ac:spMk id="3" creationId="{45A52FDD-97B3-4C97-A8B8-0C9CE282E027}"/>
          </ac:spMkLst>
        </pc:spChg>
        <pc:spChg chg="add del mod">
          <ac:chgData name="P D V PAVAN" userId="3fecef62cfbc9638" providerId="LiveId" clId="{039B0BB1-5802-4E47-BBBA-6D110FD82388}" dt="2021-12-12T10:31:25.328" v="56" actId="478"/>
          <ac:spMkLst>
            <pc:docMk/>
            <pc:sldMk cId="871886163" sldId="257"/>
            <ac:spMk id="5" creationId="{4568EE9B-6B3E-4670-8850-B44B8AD5CD57}"/>
          </ac:spMkLst>
        </pc:spChg>
        <pc:spChg chg="add del mod">
          <ac:chgData name="P D V PAVAN" userId="3fecef62cfbc9638" providerId="LiveId" clId="{039B0BB1-5802-4E47-BBBA-6D110FD82388}" dt="2021-12-12T10:31:35.231" v="62" actId="478"/>
          <ac:spMkLst>
            <pc:docMk/>
            <pc:sldMk cId="871886163" sldId="257"/>
            <ac:spMk id="7" creationId="{ED569E21-3482-4739-B797-AE53DBD9B58F}"/>
          </ac:spMkLst>
        </pc:spChg>
        <pc:spChg chg="add del">
          <ac:chgData name="P D V PAVAN" userId="3fecef62cfbc9638" providerId="LiveId" clId="{039B0BB1-5802-4E47-BBBA-6D110FD82388}" dt="2021-12-12T10:31:50.260" v="66" actId="26606"/>
          <ac:spMkLst>
            <pc:docMk/>
            <pc:sldMk cId="871886163" sldId="257"/>
            <ac:spMk id="16" creationId="{482E7304-2AC2-4A5C-924D-A6AC3FFC5EAC}"/>
          </ac:spMkLst>
        </pc:spChg>
        <pc:spChg chg="add del">
          <ac:chgData name="P D V PAVAN" userId="3fecef62cfbc9638" providerId="LiveId" clId="{039B0BB1-5802-4E47-BBBA-6D110FD82388}" dt="2021-12-12T10:31:50.260" v="66" actId="26606"/>
          <ac:spMkLst>
            <pc:docMk/>
            <pc:sldMk cId="871886163" sldId="257"/>
            <ac:spMk id="20" creationId="{A3C183B1-1D4B-4E3D-A02E-A426E3BFA016}"/>
          </ac:spMkLst>
        </pc:spChg>
        <pc:spChg chg="add del">
          <ac:chgData name="P D V PAVAN" userId="3fecef62cfbc9638" providerId="LiveId" clId="{039B0BB1-5802-4E47-BBBA-6D110FD82388}" dt="2021-12-12T10:31:51.096" v="68" actId="26606"/>
          <ac:spMkLst>
            <pc:docMk/>
            <pc:sldMk cId="871886163" sldId="257"/>
            <ac:spMk id="22" creationId="{2C6F198E-F7A1-4125-910D-641C0C2A76D5}"/>
          </ac:spMkLst>
        </pc:spChg>
        <pc:spChg chg="add del">
          <ac:chgData name="P D V PAVAN" userId="3fecef62cfbc9638" providerId="LiveId" clId="{039B0BB1-5802-4E47-BBBA-6D110FD82388}" dt="2021-12-12T10:31:51.096" v="68" actId="26606"/>
          <ac:spMkLst>
            <pc:docMk/>
            <pc:sldMk cId="871886163" sldId="257"/>
            <ac:spMk id="23" creationId="{CDDE5CDF-1512-4CDA-B956-23D223F8DE44}"/>
          </ac:spMkLst>
        </pc:spChg>
        <pc:spChg chg="add del">
          <ac:chgData name="P D V PAVAN" userId="3fecef62cfbc9638" providerId="LiveId" clId="{039B0BB1-5802-4E47-BBBA-6D110FD82388}" dt="2021-12-12T10:31:51.096" v="68" actId="26606"/>
          <ac:spMkLst>
            <pc:docMk/>
            <pc:sldMk cId="871886163" sldId="257"/>
            <ac:spMk id="24" creationId="{907C3A25-D9A7-4F2D-B44C-FA8EB24C7AFD}"/>
          </ac:spMkLst>
        </pc:spChg>
        <pc:spChg chg="add del">
          <ac:chgData name="P D V PAVAN" userId="3fecef62cfbc9638" providerId="LiveId" clId="{039B0BB1-5802-4E47-BBBA-6D110FD82388}" dt="2021-12-12T10:31:51.096" v="68" actId="26606"/>
          <ac:spMkLst>
            <pc:docMk/>
            <pc:sldMk cId="871886163" sldId="257"/>
            <ac:spMk id="26" creationId="{18E8515E-B8C8-482A-A9B5-CE57BC080AAD}"/>
          </ac:spMkLst>
        </pc:spChg>
        <pc:spChg chg="add del">
          <ac:chgData name="P D V PAVAN" userId="3fecef62cfbc9638" providerId="LiveId" clId="{039B0BB1-5802-4E47-BBBA-6D110FD82388}" dt="2021-12-12T10:31:53.437" v="70" actId="26606"/>
          <ac:spMkLst>
            <pc:docMk/>
            <pc:sldMk cId="871886163" sldId="257"/>
            <ac:spMk id="29" creationId="{CDDE5CDF-1512-4CDA-B956-23D223F8DE44}"/>
          </ac:spMkLst>
        </pc:spChg>
        <pc:spChg chg="add del">
          <ac:chgData name="P D V PAVAN" userId="3fecef62cfbc9638" providerId="LiveId" clId="{039B0BB1-5802-4E47-BBBA-6D110FD82388}" dt="2021-12-12T10:31:53.437" v="70" actId="26606"/>
          <ac:spMkLst>
            <pc:docMk/>
            <pc:sldMk cId="871886163" sldId="257"/>
            <ac:spMk id="32" creationId="{62C9703D-C8F9-44AD-A7C0-C2F3871F8C1B}"/>
          </ac:spMkLst>
        </pc:spChg>
        <pc:spChg chg="add del">
          <ac:chgData name="P D V PAVAN" userId="3fecef62cfbc9638" providerId="LiveId" clId="{039B0BB1-5802-4E47-BBBA-6D110FD82388}" dt="2021-12-12T10:31:55.345" v="72" actId="26606"/>
          <ac:spMkLst>
            <pc:docMk/>
            <pc:sldMk cId="871886163" sldId="257"/>
            <ac:spMk id="34" creationId="{368B8211-0B9F-4516-8771-3316E00DB965}"/>
          </ac:spMkLst>
        </pc:spChg>
        <pc:spChg chg="add del">
          <ac:chgData name="P D V PAVAN" userId="3fecef62cfbc9638" providerId="LiveId" clId="{039B0BB1-5802-4E47-BBBA-6D110FD82388}" dt="2021-12-12T10:57:36.569" v="350" actId="26606"/>
          <ac:spMkLst>
            <pc:docMk/>
            <pc:sldMk cId="871886163" sldId="257"/>
            <ac:spMk id="37" creationId="{C6870151-9189-4C3A-8379-EF3D95827A0A}"/>
          </ac:spMkLst>
        </pc:spChg>
        <pc:spChg chg="add del">
          <ac:chgData name="P D V PAVAN" userId="3fecef62cfbc9638" providerId="LiveId" clId="{039B0BB1-5802-4E47-BBBA-6D110FD82388}" dt="2021-12-12T10:57:36.569" v="350" actId="26606"/>
          <ac:spMkLst>
            <pc:docMk/>
            <pc:sldMk cId="871886163" sldId="257"/>
            <ac:spMk id="38" creationId="{123EA69C-102A-4DD0-9547-05DCD271D159}"/>
          </ac:spMkLst>
        </pc:spChg>
        <pc:spChg chg="add del">
          <ac:chgData name="P D V PAVAN" userId="3fecef62cfbc9638" providerId="LiveId" clId="{039B0BB1-5802-4E47-BBBA-6D110FD82388}" dt="2021-12-12T10:57:36.569" v="350" actId="26606"/>
          <ac:spMkLst>
            <pc:docMk/>
            <pc:sldMk cId="871886163" sldId="257"/>
            <ac:spMk id="39" creationId="{6A862265-5CA3-4C40-8582-7534C3B03C2A}"/>
          </ac:spMkLst>
        </pc:spChg>
        <pc:spChg chg="add del">
          <ac:chgData name="P D V PAVAN" userId="3fecef62cfbc9638" providerId="LiveId" clId="{039B0BB1-5802-4E47-BBBA-6D110FD82388}" dt="2021-12-12T10:57:36.569" v="350" actId="26606"/>
          <ac:spMkLst>
            <pc:docMk/>
            <pc:sldMk cId="871886163" sldId="257"/>
            <ac:spMk id="40" creationId="{600EF80B-0391-4082-9AF5-F15B091B4CE9}"/>
          </ac:spMkLst>
        </pc:spChg>
        <pc:spChg chg="add del">
          <ac:chgData name="P D V PAVAN" userId="3fecef62cfbc9638" providerId="LiveId" clId="{039B0BB1-5802-4E47-BBBA-6D110FD82388}" dt="2021-12-12T10:57:36.569" v="350" actId="26606"/>
          <ac:spMkLst>
            <pc:docMk/>
            <pc:sldMk cId="871886163" sldId="257"/>
            <ac:spMk id="42" creationId="{3FBF03E8-C602-4192-9C52-F84B29FDCC88}"/>
          </ac:spMkLst>
        </pc:spChg>
        <pc:spChg chg="add">
          <ac:chgData name="P D V PAVAN" userId="3fecef62cfbc9638" providerId="LiveId" clId="{039B0BB1-5802-4E47-BBBA-6D110FD82388}" dt="2021-12-12T10:57:36.569" v="350" actId="26606"/>
          <ac:spMkLst>
            <pc:docMk/>
            <pc:sldMk cId="871886163" sldId="257"/>
            <ac:spMk id="47" creationId="{482E7304-2AC2-4A5C-924D-A6AC3FFC5EAC}"/>
          </ac:spMkLst>
        </pc:spChg>
        <pc:spChg chg="add">
          <ac:chgData name="P D V PAVAN" userId="3fecef62cfbc9638" providerId="LiveId" clId="{039B0BB1-5802-4E47-BBBA-6D110FD82388}" dt="2021-12-12T10:57:36.569" v="350" actId="26606"/>
          <ac:spMkLst>
            <pc:docMk/>
            <pc:sldMk cId="871886163" sldId="257"/>
            <ac:spMk id="51" creationId="{A3C183B1-1D4B-4E3D-A02E-A426E3BFA016}"/>
          </ac:spMkLst>
        </pc:spChg>
        <pc:graphicFrameChg chg="add del">
          <ac:chgData name="P D V PAVAN" userId="3fecef62cfbc9638" providerId="LiveId" clId="{039B0BB1-5802-4E47-BBBA-6D110FD82388}" dt="2021-12-12T10:31:15.761" v="51" actId="26606"/>
          <ac:graphicFrameMkLst>
            <pc:docMk/>
            <pc:sldMk cId="871886163" sldId="257"/>
            <ac:graphicFrameMk id="9" creationId="{90F6B11E-650A-43BB-81F1-024376A2F0E9}"/>
          </ac:graphicFrameMkLst>
        </pc:graphicFrameChg>
        <pc:graphicFrameChg chg="add mod modGraphic">
          <ac:chgData name="P D V PAVAN" userId="3fecef62cfbc9638" providerId="LiveId" clId="{039B0BB1-5802-4E47-BBBA-6D110FD82388}" dt="2021-12-12T10:57:36.569" v="350" actId="26606"/>
          <ac:graphicFrameMkLst>
            <pc:docMk/>
            <pc:sldMk cId="871886163" sldId="257"/>
            <ac:graphicFrameMk id="11" creationId="{44F89E2C-8E52-4E8A-889B-709070B92429}"/>
          </ac:graphicFrameMkLst>
        </pc:graphicFrameChg>
        <pc:picChg chg="add del">
          <ac:chgData name="P D V PAVAN" userId="3fecef62cfbc9638" providerId="LiveId" clId="{039B0BB1-5802-4E47-BBBA-6D110FD82388}" dt="2021-12-12T10:31:51.096" v="68" actId="26606"/>
          <ac:picMkLst>
            <pc:docMk/>
            <pc:sldMk cId="871886163" sldId="257"/>
            <ac:picMk id="25" creationId="{B029D7D8-5A6B-4C76-94C8-15798C6C5ADB}"/>
          </ac:picMkLst>
        </pc:picChg>
        <pc:picChg chg="add del">
          <ac:chgData name="P D V PAVAN" userId="3fecef62cfbc9638" providerId="LiveId" clId="{039B0BB1-5802-4E47-BBBA-6D110FD82388}" dt="2021-12-12T10:31:53.437" v="70" actId="26606"/>
          <ac:picMkLst>
            <pc:docMk/>
            <pc:sldMk cId="871886163" sldId="257"/>
            <ac:picMk id="30" creationId="{B029D7D8-5A6B-4C76-94C8-15798C6C5ADB}"/>
          </ac:picMkLst>
        </pc:picChg>
        <pc:cxnChg chg="add del">
          <ac:chgData name="P D V PAVAN" userId="3fecef62cfbc9638" providerId="LiveId" clId="{039B0BB1-5802-4E47-BBBA-6D110FD82388}" dt="2021-12-12T10:31:50.260" v="66" actId="26606"/>
          <ac:cxnSpMkLst>
            <pc:docMk/>
            <pc:sldMk cId="871886163" sldId="257"/>
            <ac:cxnSpMk id="18" creationId="{D259FEF2-F6A5-442F-BA10-4E39EECD0ABE}"/>
          </ac:cxnSpMkLst>
        </pc:cxnChg>
        <pc:cxnChg chg="add del">
          <ac:chgData name="P D V PAVAN" userId="3fecef62cfbc9638" providerId="LiveId" clId="{039B0BB1-5802-4E47-BBBA-6D110FD82388}" dt="2021-12-12T10:31:51.096" v="68" actId="26606"/>
          <ac:cxnSpMkLst>
            <pc:docMk/>
            <pc:sldMk cId="871886163" sldId="257"/>
            <ac:cxnSpMk id="27" creationId="{A5C9319C-E20D-4884-952F-60B6A58C3E34}"/>
          </ac:cxnSpMkLst>
        </pc:cxnChg>
        <pc:cxnChg chg="add del">
          <ac:chgData name="P D V PAVAN" userId="3fecef62cfbc9638" providerId="LiveId" clId="{039B0BB1-5802-4E47-BBBA-6D110FD82388}" dt="2021-12-12T10:31:53.437" v="70" actId="26606"/>
          <ac:cxnSpMkLst>
            <pc:docMk/>
            <pc:sldMk cId="871886163" sldId="257"/>
            <ac:cxnSpMk id="31" creationId="{A5C9319C-E20D-4884-952F-60B6A58C3E34}"/>
          </ac:cxnSpMkLst>
        </pc:cxnChg>
        <pc:cxnChg chg="add del">
          <ac:chgData name="P D V PAVAN" userId="3fecef62cfbc9638" providerId="LiveId" clId="{039B0BB1-5802-4E47-BBBA-6D110FD82388}" dt="2021-12-12T10:31:55.345" v="72" actId="26606"/>
          <ac:cxnSpMkLst>
            <pc:docMk/>
            <pc:sldMk cId="871886163" sldId="257"/>
            <ac:cxnSpMk id="35" creationId="{B7582E73-8B46-4A0E-944E-58357C80883F}"/>
          </ac:cxnSpMkLst>
        </pc:cxnChg>
        <pc:cxnChg chg="add del">
          <ac:chgData name="P D V PAVAN" userId="3fecef62cfbc9638" providerId="LiveId" clId="{039B0BB1-5802-4E47-BBBA-6D110FD82388}" dt="2021-12-12T10:57:36.569" v="350" actId="26606"/>
          <ac:cxnSpMkLst>
            <pc:docMk/>
            <pc:sldMk cId="871886163" sldId="257"/>
            <ac:cxnSpMk id="41" creationId="{D33AC32D-5F44-45F7-A0BD-7C11A86BED57}"/>
          </ac:cxnSpMkLst>
        </pc:cxnChg>
        <pc:cxnChg chg="add">
          <ac:chgData name="P D V PAVAN" userId="3fecef62cfbc9638" providerId="LiveId" clId="{039B0BB1-5802-4E47-BBBA-6D110FD82388}" dt="2021-12-12T10:57:36.569" v="350" actId="26606"/>
          <ac:cxnSpMkLst>
            <pc:docMk/>
            <pc:sldMk cId="871886163" sldId="257"/>
            <ac:cxnSpMk id="49" creationId="{D259FEF2-F6A5-442F-BA10-4E39EECD0ABE}"/>
          </ac:cxnSpMkLst>
        </pc:cxnChg>
      </pc:sldChg>
      <pc:sldChg chg="addSp delSp modSp new mod setBg setClrOvrMap">
        <pc:chgData name="P D V PAVAN" userId="3fecef62cfbc9638" providerId="LiveId" clId="{039B0BB1-5802-4E47-BBBA-6D110FD82388}" dt="2021-12-12T10:56:24.075" v="348" actId="14100"/>
        <pc:sldMkLst>
          <pc:docMk/>
          <pc:sldMk cId="3850711323" sldId="258"/>
        </pc:sldMkLst>
        <pc:spChg chg="mod">
          <ac:chgData name="P D V PAVAN" userId="3fecef62cfbc9638" providerId="LiveId" clId="{039B0BB1-5802-4E47-BBBA-6D110FD82388}" dt="2021-12-12T10:33:34.936" v="95" actId="26606"/>
          <ac:spMkLst>
            <pc:docMk/>
            <pc:sldMk cId="3850711323" sldId="258"/>
            <ac:spMk id="2" creationId="{050F9D03-DC4F-449B-A220-7C04F70EEE3C}"/>
          </ac:spMkLst>
        </pc:spChg>
        <pc:spChg chg="mod">
          <ac:chgData name="P D V PAVAN" userId="3fecef62cfbc9638" providerId="LiveId" clId="{039B0BB1-5802-4E47-BBBA-6D110FD82388}" dt="2021-12-12T10:56:24.075" v="348" actId="14100"/>
          <ac:spMkLst>
            <pc:docMk/>
            <pc:sldMk cId="3850711323" sldId="258"/>
            <ac:spMk id="3" creationId="{13442F59-8203-411C-A850-856FB7D80A79}"/>
          </ac:spMkLst>
        </pc:spChg>
        <pc:spChg chg="add del">
          <ac:chgData name="P D V PAVAN" userId="3fecef62cfbc9638" providerId="LiveId" clId="{039B0BB1-5802-4E47-BBBA-6D110FD82388}" dt="2021-12-12T10:33:34.944" v="96" actId="26606"/>
          <ac:spMkLst>
            <pc:docMk/>
            <pc:sldMk cId="3850711323" sldId="258"/>
            <ac:spMk id="8" creationId="{F63C748C-967B-4A7B-A90F-3EDD0F485AC6}"/>
          </ac:spMkLst>
        </pc:spChg>
        <pc:spChg chg="add del">
          <ac:chgData name="P D V PAVAN" userId="3fecef62cfbc9638" providerId="LiveId" clId="{039B0BB1-5802-4E47-BBBA-6D110FD82388}" dt="2021-12-12T10:33:34.944" v="96" actId="26606"/>
          <ac:spMkLst>
            <pc:docMk/>
            <pc:sldMk cId="3850711323" sldId="258"/>
            <ac:spMk id="10" creationId="{C0143637-4934-44E4-B909-BAF1E7B27972}"/>
          </ac:spMkLst>
        </pc:spChg>
        <pc:spChg chg="add del">
          <ac:chgData name="P D V PAVAN" userId="3fecef62cfbc9638" providerId="LiveId" clId="{039B0BB1-5802-4E47-BBBA-6D110FD82388}" dt="2021-12-12T10:33:27.652" v="89" actId="26606"/>
          <ac:spMkLst>
            <pc:docMk/>
            <pc:sldMk cId="3850711323" sldId="258"/>
            <ac:spMk id="12" creationId="{E9E5E629-7060-41F9-8B50-02B2E85F7DF0}"/>
          </ac:spMkLst>
        </pc:spChg>
        <pc:spChg chg="add del">
          <ac:chgData name="P D V PAVAN" userId="3fecef62cfbc9638" providerId="LiveId" clId="{039B0BB1-5802-4E47-BBBA-6D110FD82388}" dt="2021-12-12T10:33:20.972" v="83" actId="26606"/>
          <ac:spMkLst>
            <pc:docMk/>
            <pc:sldMk cId="3850711323" sldId="258"/>
            <ac:spMk id="15" creationId="{29C51009-A09A-4689-8E6C-F8FC99E6A840}"/>
          </ac:spMkLst>
        </pc:spChg>
        <pc:spChg chg="add del">
          <ac:chgData name="P D V PAVAN" userId="3fecef62cfbc9638" providerId="LiveId" clId="{039B0BB1-5802-4E47-BBBA-6D110FD82388}" dt="2021-12-12T10:33:27.652" v="89" actId="26606"/>
          <ac:spMkLst>
            <pc:docMk/>
            <pc:sldMk cId="3850711323" sldId="258"/>
            <ac:spMk id="16" creationId="{D1598E19-BACC-4AD6-8E51-F08B186A0179}"/>
          </ac:spMkLst>
        </pc:spChg>
        <pc:spChg chg="add del">
          <ac:chgData name="P D V PAVAN" userId="3fecef62cfbc9638" providerId="LiveId" clId="{039B0BB1-5802-4E47-BBBA-6D110FD82388}" dt="2021-12-12T10:33:22.467" v="85" actId="26606"/>
          <ac:spMkLst>
            <pc:docMk/>
            <pc:sldMk cId="3850711323" sldId="258"/>
            <ac:spMk id="20" creationId="{54F891EB-ED45-44C3-95D6-FFB2EC07FA10}"/>
          </ac:spMkLst>
        </pc:spChg>
        <pc:spChg chg="add del">
          <ac:chgData name="P D V PAVAN" userId="3fecef62cfbc9638" providerId="LiveId" clId="{039B0BB1-5802-4E47-BBBA-6D110FD82388}" dt="2021-12-12T10:33:22.467" v="85" actId="26606"/>
          <ac:spMkLst>
            <pc:docMk/>
            <pc:sldMk cId="3850711323" sldId="258"/>
            <ac:spMk id="22" creationId="{2EA385B8-7C85-4CE0-AE3A-00EB627B3443}"/>
          </ac:spMkLst>
        </pc:spChg>
        <pc:spChg chg="add del">
          <ac:chgData name="P D V PAVAN" userId="3fecef62cfbc9638" providerId="LiveId" clId="{039B0BB1-5802-4E47-BBBA-6D110FD82388}" dt="2021-12-12T10:33:33.612" v="91" actId="26606"/>
          <ac:spMkLst>
            <pc:docMk/>
            <pc:sldMk cId="3850711323" sldId="258"/>
            <ac:spMk id="23" creationId="{0216D9FD-860F-4F5C-8D9B-CE7002071D21}"/>
          </ac:spMkLst>
        </pc:spChg>
        <pc:spChg chg="add del">
          <ac:chgData name="P D V PAVAN" userId="3fecef62cfbc9638" providerId="LiveId" clId="{039B0BB1-5802-4E47-BBBA-6D110FD82388}" dt="2021-12-12T10:33:33.612" v="91" actId="26606"/>
          <ac:spMkLst>
            <pc:docMk/>
            <pc:sldMk cId="3850711323" sldId="258"/>
            <ac:spMk id="24" creationId="{8D074069-7026-466C-B495-20FB9578CFBB}"/>
          </ac:spMkLst>
        </pc:spChg>
        <pc:spChg chg="add del">
          <ac:chgData name="P D V PAVAN" userId="3fecef62cfbc9638" providerId="LiveId" clId="{039B0BB1-5802-4E47-BBBA-6D110FD82388}" dt="2021-12-12T10:33:33.612" v="91" actId="26606"/>
          <ac:spMkLst>
            <pc:docMk/>
            <pc:sldMk cId="3850711323" sldId="258"/>
            <ac:spMk id="25" creationId="{C1685D80-4D5A-471F-9215-651424F47500}"/>
          </ac:spMkLst>
        </pc:spChg>
        <pc:spChg chg="add del">
          <ac:chgData name="P D V PAVAN" userId="3fecef62cfbc9638" providerId="LiveId" clId="{039B0BB1-5802-4E47-BBBA-6D110FD82388}" dt="2021-12-12T10:33:34.150" v="93" actId="26606"/>
          <ac:spMkLst>
            <pc:docMk/>
            <pc:sldMk cId="3850711323" sldId="258"/>
            <ac:spMk id="27" creationId="{F63C748C-967B-4A7B-A90F-3EDD0F485AC6}"/>
          </ac:spMkLst>
        </pc:spChg>
        <pc:spChg chg="add del">
          <ac:chgData name="P D V PAVAN" userId="3fecef62cfbc9638" providerId="LiveId" clId="{039B0BB1-5802-4E47-BBBA-6D110FD82388}" dt="2021-12-12T10:33:34.150" v="93" actId="26606"/>
          <ac:spMkLst>
            <pc:docMk/>
            <pc:sldMk cId="3850711323" sldId="258"/>
            <ac:spMk id="28" creationId="{C0143637-4934-44E4-B909-BAF1E7B27972}"/>
          </ac:spMkLst>
        </pc:spChg>
        <pc:spChg chg="add del">
          <ac:chgData name="P D V PAVAN" userId="3fecef62cfbc9638" providerId="LiveId" clId="{039B0BB1-5802-4E47-BBBA-6D110FD82388}" dt="2021-12-12T10:33:34.936" v="95" actId="26606"/>
          <ac:spMkLst>
            <pc:docMk/>
            <pc:sldMk cId="3850711323" sldId="258"/>
            <ac:spMk id="30" creationId="{29C51009-A09A-4689-8E6C-F8FC99E6A840}"/>
          </ac:spMkLst>
        </pc:spChg>
        <pc:spChg chg="add">
          <ac:chgData name="P D V PAVAN" userId="3fecef62cfbc9638" providerId="LiveId" clId="{039B0BB1-5802-4E47-BBBA-6D110FD82388}" dt="2021-12-12T10:33:34.944" v="96" actId="26606"/>
          <ac:spMkLst>
            <pc:docMk/>
            <pc:sldMk cId="3850711323" sldId="258"/>
            <ac:spMk id="33" creationId="{F63C748C-967B-4A7B-A90F-3EDD0F485AC6}"/>
          </ac:spMkLst>
        </pc:spChg>
        <pc:spChg chg="add">
          <ac:chgData name="P D V PAVAN" userId="3fecef62cfbc9638" providerId="LiveId" clId="{039B0BB1-5802-4E47-BBBA-6D110FD82388}" dt="2021-12-12T10:33:34.944" v="96" actId="26606"/>
          <ac:spMkLst>
            <pc:docMk/>
            <pc:sldMk cId="3850711323" sldId="258"/>
            <ac:spMk id="34" creationId="{C0143637-4934-44E4-B909-BAF1E7B27972}"/>
          </ac:spMkLst>
        </pc:spChg>
        <pc:grpChg chg="add del">
          <ac:chgData name="P D V PAVAN" userId="3fecef62cfbc9638" providerId="LiveId" clId="{039B0BB1-5802-4E47-BBBA-6D110FD82388}" dt="2021-12-12T10:33:27.652" v="89" actId="26606"/>
          <ac:grpSpMkLst>
            <pc:docMk/>
            <pc:sldMk cId="3850711323" sldId="258"/>
            <ac:grpSpMk id="13" creationId="{F0A74D93-ED7F-4633-8594-99D9FA43DA13}"/>
          </ac:grpSpMkLst>
        </pc:grpChg>
        <pc:picChg chg="add del">
          <ac:chgData name="P D V PAVAN" userId="3fecef62cfbc9638" providerId="LiveId" clId="{039B0BB1-5802-4E47-BBBA-6D110FD82388}" dt="2021-12-12T10:33:22.467" v="85" actId="26606"/>
          <ac:picMkLst>
            <pc:docMk/>
            <pc:sldMk cId="3850711323" sldId="258"/>
            <ac:picMk id="21" creationId="{DCC0100C-A457-45B1-8A8B-8740F43EC158}"/>
          </ac:picMkLst>
        </pc:picChg>
        <pc:cxnChg chg="add del">
          <ac:chgData name="P D V PAVAN" userId="3fecef62cfbc9638" providerId="LiveId" clId="{039B0BB1-5802-4E47-BBBA-6D110FD82388}" dt="2021-12-12T10:33:20.972" v="83" actId="26606"/>
          <ac:cxnSpMkLst>
            <pc:docMk/>
            <pc:sldMk cId="3850711323" sldId="258"/>
            <ac:cxnSpMk id="17" creationId="{9EC65442-F244-409C-BF44-C5D6472E810A}"/>
          </ac:cxnSpMkLst>
        </pc:cxnChg>
        <pc:cxnChg chg="add del">
          <ac:chgData name="P D V PAVAN" userId="3fecef62cfbc9638" providerId="LiveId" clId="{039B0BB1-5802-4E47-BBBA-6D110FD82388}" dt="2021-12-12T10:33:22.467" v="85" actId="26606"/>
          <ac:cxnSpMkLst>
            <pc:docMk/>
            <pc:sldMk cId="3850711323" sldId="258"/>
            <ac:cxnSpMk id="19" creationId="{19AF263B-E208-40DF-A182-5193478DCFA4}"/>
          </ac:cxnSpMkLst>
        </pc:cxnChg>
        <pc:cxnChg chg="add del">
          <ac:chgData name="P D V PAVAN" userId="3fecef62cfbc9638" providerId="LiveId" clId="{039B0BB1-5802-4E47-BBBA-6D110FD82388}" dt="2021-12-12T10:33:34.936" v="95" actId="26606"/>
          <ac:cxnSpMkLst>
            <pc:docMk/>
            <pc:sldMk cId="3850711323" sldId="258"/>
            <ac:cxnSpMk id="31" creationId="{9EC65442-F244-409C-BF44-C5D6472E810A}"/>
          </ac:cxnSpMkLst>
        </pc:cxnChg>
      </pc:sldChg>
      <pc:sldChg chg="addSp delSp modSp new mod setBg setClrOvrMap">
        <pc:chgData name="P D V PAVAN" userId="3fecef62cfbc9638" providerId="LiveId" clId="{039B0BB1-5802-4E47-BBBA-6D110FD82388}" dt="2021-12-12T10:57:55.721" v="352" actId="26606"/>
        <pc:sldMkLst>
          <pc:docMk/>
          <pc:sldMk cId="3200348627" sldId="259"/>
        </pc:sldMkLst>
        <pc:spChg chg="mod">
          <ac:chgData name="P D V PAVAN" userId="3fecef62cfbc9638" providerId="LiveId" clId="{039B0BB1-5802-4E47-BBBA-6D110FD82388}" dt="2021-12-12T10:44:56.433" v="197" actId="26606"/>
          <ac:spMkLst>
            <pc:docMk/>
            <pc:sldMk cId="3200348627" sldId="259"/>
            <ac:spMk id="2" creationId="{A4708C32-6B23-4304-971C-9A0F10EA08A1}"/>
          </ac:spMkLst>
        </pc:spChg>
        <pc:spChg chg="del mod">
          <ac:chgData name="P D V PAVAN" userId="3fecef62cfbc9638" providerId="LiveId" clId="{039B0BB1-5802-4E47-BBBA-6D110FD82388}" dt="2021-12-12T10:32:49.943" v="81" actId="26606"/>
          <ac:spMkLst>
            <pc:docMk/>
            <pc:sldMk cId="3200348627" sldId="259"/>
            <ac:spMk id="3" creationId="{7FBF3F93-1D4B-4681-9E0D-EFB55F234458}"/>
          </ac:spMkLst>
        </pc:spChg>
        <pc:spChg chg="add del">
          <ac:chgData name="P D V PAVAN" userId="3fecef62cfbc9638" providerId="LiveId" clId="{039B0BB1-5802-4E47-BBBA-6D110FD82388}" dt="2021-12-12T10:34:43.330" v="117" actId="26606"/>
          <ac:spMkLst>
            <pc:docMk/>
            <pc:sldMk cId="3200348627" sldId="259"/>
            <ac:spMk id="9" creationId="{482E7304-2AC2-4A5C-924D-A6AC3FFC5EAC}"/>
          </ac:spMkLst>
        </pc:spChg>
        <pc:spChg chg="add">
          <ac:chgData name="P D V PAVAN" userId="3fecef62cfbc9638" providerId="LiveId" clId="{039B0BB1-5802-4E47-BBBA-6D110FD82388}" dt="2021-12-12T10:57:55.721" v="352" actId="26606"/>
          <ac:spMkLst>
            <pc:docMk/>
            <pc:sldMk cId="3200348627" sldId="259"/>
            <ac:spMk id="10" creationId="{482E7304-2AC2-4A5C-924D-A6AC3FFC5EAC}"/>
          </ac:spMkLst>
        </pc:spChg>
        <pc:spChg chg="add del">
          <ac:chgData name="P D V PAVAN" userId="3fecef62cfbc9638" providerId="LiveId" clId="{039B0BB1-5802-4E47-BBBA-6D110FD82388}" dt="2021-12-12T10:34:43.330" v="117" actId="26606"/>
          <ac:spMkLst>
            <pc:docMk/>
            <pc:sldMk cId="3200348627" sldId="259"/>
            <ac:spMk id="13" creationId="{A3C183B1-1D4B-4E3D-A02E-A426E3BFA016}"/>
          </ac:spMkLst>
        </pc:spChg>
        <pc:spChg chg="add">
          <ac:chgData name="P D V PAVAN" userId="3fecef62cfbc9638" providerId="LiveId" clId="{039B0BB1-5802-4E47-BBBA-6D110FD82388}" dt="2021-12-12T10:57:55.721" v="352" actId="26606"/>
          <ac:spMkLst>
            <pc:docMk/>
            <pc:sldMk cId="3200348627" sldId="259"/>
            <ac:spMk id="14" creationId="{A3C183B1-1D4B-4E3D-A02E-A426E3BFA016}"/>
          </ac:spMkLst>
        </pc:spChg>
        <pc:spChg chg="add del">
          <ac:chgData name="P D V PAVAN" userId="3fecef62cfbc9638" providerId="LiveId" clId="{039B0BB1-5802-4E47-BBBA-6D110FD82388}" dt="2021-12-12T10:34:41.658" v="114" actId="26606"/>
          <ac:spMkLst>
            <pc:docMk/>
            <pc:sldMk cId="3200348627" sldId="259"/>
            <ac:spMk id="15" creationId="{C6870151-9189-4C3A-8379-EF3D95827A0A}"/>
          </ac:spMkLst>
        </pc:spChg>
        <pc:spChg chg="add del">
          <ac:chgData name="P D V PAVAN" userId="3fecef62cfbc9638" providerId="LiveId" clId="{039B0BB1-5802-4E47-BBBA-6D110FD82388}" dt="2021-12-12T10:34:41.658" v="114" actId="26606"/>
          <ac:spMkLst>
            <pc:docMk/>
            <pc:sldMk cId="3200348627" sldId="259"/>
            <ac:spMk id="16" creationId="{123EA69C-102A-4DD0-9547-05DCD271D159}"/>
          </ac:spMkLst>
        </pc:spChg>
        <pc:spChg chg="add del">
          <ac:chgData name="P D V PAVAN" userId="3fecef62cfbc9638" providerId="LiveId" clId="{039B0BB1-5802-4E47-BBBA-6D110FD82388}" dt="2021-12-12T10:34:41.658" v="114" actId="26606"/>
          <ac:spMkLst>
            <pc:docMk/>
            <pc:sldMk cId="3200348627" sldId="259"/>
            <ac:spMk id="17" creationId="{6A862265-5CA3-4C40-8582-7534C3B03C2A}"/>
          </ac:spMkLst>
        </pc:spChg>
        <pc:spChg chg="add del">
          <ac:chgData name="P D V PAVAN" userId="3fecef62cfbc9638" providerId="LiveId" clId="{039B0BB1-5802-4E47-BBBA-6D110FD82388}" dt="2021-12-12T10:34:32.122" v="108" actId="26606"/>
          <ac:spMkLst>
            <pc:docMk/>
            <pc:sldMk cId="3200348627" sldId="259"/>
            <ac:spMk id="18" creationId="{482E7304-2AC2-4A5C-924D-A6AC3FFC5EAC}"/>
          </ac:spMkLst>
        </pc:spChg>
        <pc:spChg chg="add del">
          <ac:chgData name="P D V PAVAN" userId="3fecef62cfbc9638" providerId="LiveId" clId="{039B0BB1-5802-4E47-BBBA-6D110FD82388}" dt="2021-12-12T10:34:41.658" v="114" actId="26606"/>
          <ac:spMkLst>
            <pc:docMk/>
            <pc:sldMk cId="3200348627" sldId="259"/>
            <ac:spMk id="19" creationId="{600EF80B-0391-4082-9AF5-F15B091B4CE9}"/>
          </ac:spMkLst>
        </pc:spChg>
        <pc:spChg chg="add del">
          <ac:chgData name="P D V PAVAN" userId="3fecef62cfbc9638" providerId="LiveId" clId="{039B0BB1-5802-4E47-BBBA-6D110FD82388}" dt="2021-12-12T10:34:32.122" v="108" actId="26606"/>
          <ac:spMkLst>
            <pc:docMk/>
            <pc:sldMk cId="3200348627" sldId="259"/>
            <ac:spMk id="22" creationId="{A3C183B1-1D4B-4E3D-A02E-A426E3BFA016}"/>
          </ac:spMkLst>
        </pc:spChg>
        <pc:spChg chg="add del">
          <ac:chgData name="P D V PAVAN" userId="3fecef62cfbc9638" providerId="LiveId" clId="{039B0BB1-5802-4E47-BBBA-6D110FD82388}" dt="2021-12-12T10:34:41.658" v="114" actId="26606"/>
          <ac:spMkLst>
            <pc:docMk/>
            <pc:sldMk cId="3200348627" sldId="259"/>
            <ac:spMk id="23" creationId="{3FBF03E8-C602-4192-9C52-F84B29FDCC88}"/>
          </ac:spMkLst>
        </pc:spChg>
        <pc:spChg chg="add del">
          <ac:chgData name="P D V PAVAN" userId="3fecef62cfbc9638" providerId="LiveId" clId="{039B0BB1-5802-4E47-BBBA-6D110FD82388}" dt="2021-12-12T10:34:39.270" v="110" actId="26606"/>
          <ac:spMkLst>
            <pc:docMk/>
            <pc:sldMk cId="3200348627" sldId="259"/>
            <ac:spMk id="24" creationId="{A9DA474E-6B91-4200-840F-0257B2358A75}"/>
          </ac:spMkLst>
        </pc:spChg>
        <pc:spChg chg="add del">
          <ac:chgData name="P D V PAVAN" userId="3fecef62cfbc9638" providerId="LiveId" clId="{039B0BB1-5802-4E47-BBBA-6D110FD82388}" dt="2021-12-12T10:34:39.270" v="110" actId="26606"/>
          <ac:spMkLst>
            <pc:docMk/>
            <pc:sldMk cId="3200348627" sldId="259"/>
            <ac:spMk id="25" creationId="{32D32A60-013B-47A8-8833-D2424080917B}"/>
          </ac:spMkLst>
        </pc:spChg>
        <pc:spChg chg="add del">
          <ac:chgData name="P D V PAVAN" userId="3fecef62cfbc9638" providerId="LiveId" clId="{039B0BB1-5802-4E47-BBBA-6D110FD82388}" dt="2021-12-12T10:34:39.270" v="110" actId="26606"/>
          <ac:spMkLst>
            <pc:docMk/>
            <pc:sldMk cId="3200348627" sldId="259"/>
            <ac:spMk id="27" creationId="{AE27932B-B694-4C4C-90D7-A0333A7C5876}"/>
          </ac:spMkLst>
        </pc:spChg>
        <pc:spChg chg="add del">
          <ac:chgData name="P D V PAVAN" userId="3fecef62cfbc9638" providerId="LiveId" clId="{039B0BB1-5802-4E47-BBBA-6D110FD82388}" dt="2021-12-12T10:34:43.280" v="116" actId="26606"/>
          <ac:spMkLst>
            <pc:docMk/>
            <pc:sldMk cId="3200348627" sldId="259"/>
            <ac:spMk id="30" creationId="{CDDE5CDF-1512-4CDA-B956-23D223F8DE44}"/>
          </ac:spMkLst>
        </pc:spChg>
        <pc:spChg chg="add del">
          <ac:chgData name="P D V PAVAN" userId="3fecef62cfbc9638" providerId="LiveId" clId="{039B0BB1-5802-4E47-BBBA-6D110FD82388}" dt="2021-12-12T10:34:43.280" v="116" actId="26606"/>
          <ac:spMkLst>
            <pc:docMk/>
            <pc:sldMk cId="3200348627" sldId="259"/>
            <ac:spMk id="33" creationId="{B6E6531A-0776-43BA-A852-5FB5C77534D5}"/>
          </ac:spMkLst>
        </pc:spChg>
        <pc:spChg chg="add del">
          <ac:chgData name="P D V PAVAN" userId="3fecef62cfbc9638" providerId="LiveId" clId="{039B0BB1-5802-4E47-BBBA-6D110FD82388}" dt="2021-12-12T10:34:43.280" v="116" actId="26606"/>
          <ac:spMkLst>
            <pc:docMk/>
            <pc:sldMk cId="3200348627" sldId="259"/>
            <ac:spMk id="34" creationId="{F8C5273F-2B84-46BF-A94F-1A20E13B3AA1}"/>
          </ac:spMkLst>
        </pc:spChg>
        <pc:spChg chg="add del">
          <ac:chgData name="P D V PAVAN" userId="3fecef62cfbc9638" providerId="LiveId" clId="{039B0BB1-5802-4E47-BBBA-6D110FD82388}" dt="2021-12-12T10:44:56.433" v="197" actId="26606"/>
          <ac:spMkLst>
            <pc:docMk/>
            <pc:sldMk cId="3200348627" sldId="259"/>
            <ac:spMk id="36" creationId="{C6870151-9189-4C3A-8379-EF3D95827A0A}"/>
          </ac:spMkLst>
        </pc:spChg>
        <pc:spChg chg="add del">
          <ac:chgData name="P D V PAVAN" userId="3fecef62cfbc9638" providerId="LiveId" clId="{039B0BB1-5802-4E47-BBBA-6D110FD82388}" dt="2021-12-12T10:44:56.433" v="197" actId="26606"/>
          <ac:spMkLst>
            <pc:docMk/>
            <pc:sldMk cId="3200348627" sldId="259"/>
            <ac:spMk id="37" creationId="{123EA69C-102A-4DD0-9547-05DCD271D159}"/>
          </ac:spMkLst>
        </pc:spChg>
        <pc:spChg chg="add del">
          <ac:chgData name="P D V PAVAN" userId="3fecef62cfbc9638" providerId="LiveId" clId="{039B0BB1-5802-4E47-BBBA-6D110FD82388}" dt="2021-12-12T10:44:56.433" v="197" actId="26606"/>
          <ac:spMkLst>
            <pc:docMk/>
            <pc:sldMk cId="3200348627" sldId="259"/>
            <ac:spMk id="38" creationId="{6A862265-5CA3-4C40-8582-7534C3B03C2A}"/>
          </ac:spMkLst>
        </pc:spChg>
        <pc:spChg chg="add del">
          <ac:chgData name="P D V PAVAN" userId="3fecef62cfbc9638" providerId="LiveId" clId="{039B0BB1-5802-4E47-BBBA-6D110FD82388}" dt="2021-12-12T10:44:56.433" v="197" actId="26606"/>
          <ac:spMkLst>
            <pc:docMk/>
            <pc:sldMk cId="3200348627" sldId="259"/>
            <ac:spMk id="39" creationId="{600EF80B-0391-4082-9AF5-F15B091B4CE9}"/>
          </ac:spMkLst>
        </pc:spChg>
        <pc:spChg chg="add del">
          <ac:chgData name="P D V PAVAN" userId="3fecef62cfbc9638" providerId="LiveId" clId="{039B0BB1-5802-4E47-BBBA-6D110FD82388}" dt="2021-12-12T10:44:56.433" v="197" actId="26606"/>
          <ac:spMkLst>
            <pc:docMk/>
            <pc:sldMk cId="3200348627" sldId="259"/>
            <ac:spMk id="41" creationId="{3FBF03E8-C602-4192-9C52-F84B29FDCC88}"/>
          </ac:spMkLst>
        </pc:spChg>
        <pc:graphicFrameChg chg="add mod modGraphic">
          <ac:chgData name="P D V PAVAN" userId="3fecef62cfbc9638" providerId="LiveId" clId="{039B0BB1-5802-4E47-BBBA-6D110FD82388}" dt="2021-12-12T10:57:55.721" v="352" actId="26606"/>
          <ac:graphicFrameMkLst>
            <pc:docMk/>
            <pc:sldMk cId="3200348627" sldId="259"/>
            <ac:graphicFrameMk id="5" creationId="{5EC92B8E-C398-4CB1-85C6-1D14A1935ECC}"/>
          </ac:graphicFrameMkLst>
        </pc:graphicFrameChg>
        <pc:picChg chg="add del">
          <ac:chgData name="P D V PAVAN" userId="3fecef62cfbc9638" providerId="LiveId" clId="{039B0BB1-5802-4E47-BBBA-6D110FD82388}" dt="2021-12-12T10:34:39.270" v="110" actId="26606"/>
          <ac:picMkLst>
            <pc:docMk/>
            <pc:sldMk cId="3200348627" sldId="259"/>
            <ac:picMk id="26" creationId="{DF63C9AD-AE6E-4512-8171-91612E84CCFB}"/>
          </ac:picMkLst>
        </pc:picChg>
        <pc:picChg chg="add del">
          <ac:chgData name="P D V PAVAN" userId="3fecef62cfbc9638" providerId="LiveId" clId="{039B0BB1-5802-4E47-BBBA-6D110FD82388}" dt="2021-12-12T10:34:43.280" v="116" actId="26606"/>
          <ac:picMkLst>
            <pc:docMk/>
            <pc:sldMk cId="3200348627" sldId="259"/>
            <ac:picMk id="31" creationId="{B029D7D8-5A6B-4C76-94C8-15798C6C5ADB}"/>
          </ac:picMkLst>
        </pc:picChg>
        <pc:cxnChg chg="add del">
          <ac:chgData name="P D V PAVAN" userId="3fecef62cfbc9638" providerId="LiveId" clId="{039B0BB1-5802-4E47-BBBA-6D110FD82388}" dt="2021-12-12T10:34:43.330" v="117" actId="26606"/>
          <ac:cxnSpMkLst>
            <pc:docMk/>
            <pc:sldMk cId="3200348627" sldId="259"/>
            <ac:cxnSpMk id="11" creationId="{D259FEF2-F6A5-442F-BA10-4E39EECD0ABE}"/>
          </ac:cxnSpMkLst>
        </pc:cxnChg>
        <pc:cxnChg chg="add">
          <ac:chgData name="P D V PAVAN" userId="3fecef62cfbc9638" providerId="LiveId" clId="{039B0BB1-5802-4E47-BBBA-6D110FD82388}" dt="2021-12-12T10:57:55.721" v="352" actId="26606"/>
          <ac:cxnSpMkLst>
            <pc:docMk/>
            <pc:sldMk cId="3200348627" sldId="259"/>
            <ac:cxnSpMk id="12" creationId="{D259FEF2-F6A5-442F-BA10-4E39EECD0ABE}"/>
          </ac:cxnSpMkLst>
        </pc:cxnChg>
        <pc:cxnChg chg="add del">
          <ac:chgData name="P D V PAVAN" userId="3fecef62cfbc9638" providerId="LiveId" clId="{039B0BB1-5802-4E47-BBBA-6D110FD82388}" dt="2021-12-12T10:34:32.122" v="108" actId="26606"/>
          <ac:cxnSpMkLst>
            <pc:docMk/>
            <pc:sldMk cId="3200348627" sldId="259"/>
            <ac:cxnSpMk id="20" creationId="{D259FEF2-F6A5-442F-BA10-4E39EECD0ABE}"/>
          </ac:cxnSpMkLst>
        </pc:cxnChg>
        <pc:cxnChg chg="add del">
          <ac:chgData name="P D V PAVAN" userId="3fecef62cfbc9638" providerId="LiveId" clId="{039B0BB1-5802-4E47-BBBA-6D110FD82388}" dt="2021-12-12T10:34:41.658" v="114" actId="26606"/>
          <ac:cxnSpMkLst>
            <pc:docMk/>
            <pc:sldMk cId="3200348627" sldId="259"/>
            <ac:cxnSpMk id="21" creationId="{D33AC32D-5F44-45F7-A0BD-7C11A86BED57}"/>
          </ac:cxnSpMkLst>
        </pc:cxnChg>
        <pc:cxnChg chg="add del">
          <ac:chgData name="P D V PAVAN" userId="3fecef62cfbc9638" providerId="LiveId" clId="{039B0BB1-5802-4E47-BBBA-6D110FD82388}" dt="2021-12-12T10:34:39.270" v="110" actId="26606"/>
          <ac:cxnSpMkLst>
            <pc:docMk/>
            <pc:sldMk cId="3200348627" sldId="259"/>
            <ac:cxnSpMk id="28" creationId="{FE1A49CE-B63D-457A-A180-1C883E1A63D2}"/>
          </ac:cxnSpMkLst>
        </pc:cxnChg>
        <pc:cxnChg chg="add del">
          <ac:chgData name="P D V PAVAN" userId="3fecef62cfbc9638" providerId="LiveId" clId="{039B0BB1-5802-4E47-BBBA-6D110FD82388}" dt="2021-12-12T10:34:39.270" v="110" actId="26606"/>
          <ac:cxnSpMkLst>
            <pc:docMk/>
            <pc:sldMk cId="3200348627" sldId="259"/>
            <ac:cxnSpMk id="29" creationId="{9EBB0476-5CF0-4F44-8D68-5D42D7AEE43A}"/>
          </ac:cxnSpMkLst>
        </pc:cxnChg>
        <pc:cxnChg chg="add del">
          <ac:chgData name="P D V PAVAN" userId="3fecef62cfbc9638" providerId="LiveId" clId="{039B0BB1-5802-4E47-BBBA-6D110FD82388}" dt="2021-12-12T10:34:43.280" v="116" actId="26606"/>
          <ac:cxnSpMkLst>
            <pc:docMk/>
            <pc:sldMk cId="3200348627" sldId="259"/>
            <ac:cxnSpMk id="32" creationId="{A5C9319C-E20D-4884-952F-60B6A58C3E34}"/>
          </ac:cxnSpMkLst>
        </pc:cxnChg>
        <pc:cxnChg chg="add del">
          <ac:chgData name="P D V PAVAN" userId="3fecef62cfbc9638" providerId="LiveId" clId="{039B0BB1-5802-4E47-BBBA-6D110FD82388}" dt="2021-12-12T10:44:56.433" v="197" actId="26606"/>
          <ac:cxnSpMkLst>
            <pc:docMk/>
            <pc:sldMk cId="3200348627" sldId="259"/>
            <ac:cxnSpMk id="40" creationId="{D33AC32D-5F44-45F7-A0BD-7C11A86BED57}"/>
          </ac:cxnSpMkLst>
        </pc:cxnChg>
      </pc:sldChg>
      <pc:sldChg chg="addSp delSp modSp new mod setBg">
        <pc:chgData name="P D V PAVAN" userId="3fecef62cfbc9638" providerId="LiveId" clId="{039B0BB1-5802-4E47-BBBA-6D110FD82388}" dt="2021-12-12T10:45:41.923" v="207" actId="26606"/>
        <pc:sldMkLst>
          <pc:docMk/>
          <pc:sldMk cId="3310841016" sldId="260"/>
        </pc:sldMkLst>
        <pc:spChg chg="mod">
          <ac:chgData name="P D V PAVAN" userId="3fecef62cfbc9638" providerId="LiveId" clId="{039B0BB1-5802-4E47-BBBA-6D110FD82388}" dt="2021-12-12T10:45:41.923" v="207" actId="26606"/>
          <ac:spMkLst>
            <pc:docMk/>
            <pc:sldMk cId="3310841016" sldId="260"/>
            <ac:spMk id="2" creationId="{A0ECF915-74D4-4B2E-9D7C-07441D6D248C}"/>
          </ac:spMkLst>
        </pc:spChg>
        <pc:spChg chg="del mod">
          <ac:chgData name="P D V PAVAN" userId="3fecef62cfbc9638" providerId="LiveId" clId="{039B0BB1-5802-4E47-BBBA-6D110FD82388}" dt="2021-12-12T10:35:06.970" v="122" actId="26606"/>
          <ac:spMkLst>
            <pc:docMk/>
            <pc:sldMk cId="3310841016" sldId="260"/>
            <ac:spMk id="3" creationId="{8A4A7B4C-54CD-4761-8E59-D62637CB38B7}"/>
          </ac:spMkLst>
        </pc:spChg>
        <pc:spChg chg="add del">
          <ac:chgData name="P D V PAVAN" userId="3fecef62cfbc9638" providerId="LiveId" clId="{039B0BB1-5802-4E47-BBBA-6D110FD82388}" dt="2021-12-12T10:35:01.733" v="119" actId="26606"/>
          <ac:spMkLst>
            <pc:docMk/>
            <pc:sldMk cId="3310841016" sldId="260"/>
            <ac:spMk id="8" creationId="{F63C748C-967B-4A7B-A90F-3EDD0F485AC6}"/>
          </ac:spMkLst>
        </pc:spChg>
        <pc:spChg chg="add del">
          <ac:chgData name="P D V PAVAN" userId="3fecef62cfbc9638" providerId="LiveId" clId="{039B0BB1-5802-4E47-BBBA-6D110FD82388}" dt="2021-12-12T10:35:37.148" v="123" actId="26606"/>
          <ac:spMkLst>
            <pc:docMk/>
            <pc:sldMk cId="3310841016" sldId="260"/>
            <ac:spMk id="9" creationId="{32D32A60-013B-47A8-8833-D2424080917B}"/>
          </ac:spMkLst>
        </pc:spChg>
        <pc:spChg chg="add del">
          <ac:chgData name="P D V PAVAN" userId="3fecef62cfbc9638" providerId="LiveId" clId="{039B0BB1-5802-4E47-BBBA-6D110FD82388}" dt="2021-12-12T10:35:01.733" v="119" actId="26606"/>
          <ac:spMkLst>
            <pc:docMk/>
            <pc:sldMk cId="3310841016" sldId="260"/>
            <ac:spMk id="10" creationId="{C0143637-4934-44E4-B909-BAF1E7B27972}"/>
          </ac:spMkLst>
        </pc:spChg>
        <pc:spChg chg="add del">
          <ac:chgData name="P D V PAVAN" userId="3fecef62cfbc9638" providerId="LiveId" clId="{039B0BB1-5802-4E47-BBBA-6D110FD82388}" dt="2021-12-12T10:35:37.148" v="123" actId="26606"/>
          <ac:spMkLst>
            <pc:docMk/>
            <pc:sldMk cId="3310841016" sldId="260"/>
            <ac:spMk id="11" creationId="{AE27932B-B694-4C4C-90D7-A0333A7C5876}"/>
          </ac:spMkLst>
        </pc:spChg>
        <pc:spChg chg="add del">
          <ac:chgData name="P D V PAVAN" userId="3fecef62cfbc9638" providerId="LiveId" clId="{039B0BB1-5802-4E47-BBBA-6D110FD82388}" dt="2021-12-12T10:35:06.924" v="121" actId="26606"/>
          <ac:spMkLst>
            <pc:docMk/>
            <pc:sldMk cId="3310841016" sldId="260"/>
            <ac:spMk id="12" creationId="{29C51009-A09A-4689-8E6C-F8FC99E6A840}"/>
          </ac:spMkLst>
        </pc:spChg>
        <pc:spChg chg="add del">
          <ac:chgData name="P D V PAVAN" userId="3fecef62cfbc9638" providerId="LiveId" clId="{039B0BB1-5802-4E47-BBBA-6D110FD82388}" dt="2021-12-12T10:35:37.148" v="123" actId="26606"/>
          <ac:spMkLst>
            <pc:docMk/>
            <pc:sldMk cId="3310841016" sldId="260"/>
            <ac:spMk id="15" creationId="{A9DA474E-6B91-4200-840F-0257B2358A75}"/>
          </ac:spMkLst>
        </pc:spChg>
        <pc:spChg chg="add del">
          <ac:chgData name="P D V PAVAN" userId="3fecef62cfbc9638" providerId="LiveId" clId="{039B0BB1-5802-4E47-BBBA-6D110FD82388}" dt="2021-12-12T10:36:37.810" v="124" actId="26606"/>
          <ac:spMkLst>
            <pc:docMk/>
            <pc:sldMk cId="3310841016" sldId="260"/>
            <ac:spMk id="24" creationId="{482E7304-2AC2-4A5C-924D-A6AC3FFC5EAC}"/>
          </ac:spMkLst>
        </pc:spChg>
        <pc:spChg chg="add del">
          <ac:chgData name="P D V PAVAN" userId="3fecef62cfbc9638" providerId="LiveId" clId="{039B0BB1-5802-4E47-BBBA-6D110FD82388}" dt="2021-12-12T10:36:37.810" v="124" actId="26606"/>
          <ac:spMkLst>
            <pc:docMk/>
            <pc:sldMk cId="3310841016" sldId="260"/>
            <ac:spMk id="28" creationId="{A3C183B1-1D4B-4E3D-A02E-A426E3BFA016}"/>
          </ac:spMkLst>
        </pc:spChg>
        <pc:spChg chg="add del">
          <ac:chgData name="P D V PAVAN" userId="3fecef62cfbc9638" providerId="LiveId" clId="{039B0BB1-5802-4E47-BBBA-6D110FD82388}" dt="2021-12-12T10:38:51.282" v="136" actId="26606"/>
          <ac:spMkLst>
            <pc:docMk/>
            <pc:sldMk cId="3310841016" sldId="260"/>
            <ac:spMk id="33" creationId="{24BE214B-2C92-47AF-8D90-698211103731}"/>
          </ac:spMkLst>
        </pc:spChg>
        <pc:spChg chg="add del">
          <ac:chgData name="P D V PAVAN" userId="3fecef62cfbc9638" providerId="LiveId" clId="{039B0BB1-5802-4E47-BBBA-6D110FD82388}" dt="2021-12-12T10:38:51.282" v="136" actId="26606"/>
          <ac:spMkLst>
            <pc:docMk/>
            <pc:sldMk cId="3310841016" sldId="260"/>
            <ac:spMk id="37" creationId="{369A020F-4984-4DD0-898A-B60A4882B04C}"/>
          </ac:spMkLst>
        </pc:spChg>
        <pc:spChg chg="add del">
          <ac:chgData name="P D V PAVAN" userId="3fecef62cfbc9638" providerId="LiveId" clId="{039B0BB1-5802-4E47-BBBA-6D110FD82388}" dt="2021-12-12T10:38:51.282" v="136" actId="26606"/>
          <ac:spMkLst>
            <pc:docMk/>
            <pc:sldMk cId="3310841016" sldId="260"/>
            <ac:spMk id="43" creationId="{4380F474-D468-4F2F-8BE9-F343F8D1A9C8}"/>
          </ac:spMkLst>
        </pc:spChg>
        <pc:spChg chg="add del">
          <ac:chgData name="P D V PAVAN" userId="3fecef62cfbc9638" providerId="LiveId" clId="{039B0BB1-5802-4E47-BBBA-6D110FD82388}" dt="2021-12-12T10:38:34.732" v="129" actId="26606"/>
          <ac:spMkLst>
            <pc:docMk/>
            <pc:sldMk cId="3310841016" sldId="260"/>
            <ac:spMk id="56" creationId="{A1084370-0E70-4003-9787-3490FCC20E13}"/>
          </ac:spMkLst>
        </pc:spChg>
        <pc:spChg chg="add del">
          <ac:chgData name="P D V PAVAN" userId="3fecef62cfbc9638" providerId="LiveId" clId="{039B0BB1-5802-4E47-BBBA-6D110FD82388}" dt="2021-12-12T10:38:34.732" v="129" actId="26606"/>
          <ac:spMkLst>
            <pc:docMk/>
            <pc:sldMk cId="3310841016" sldId="260"/>
            <ac:spMk id="57" creationId="{5BB14454-D00C-4958-BB39-F5F9F3ACD499}"/>
          </ac:spMkLst>
        </pc:spChg>
        <pc:spChg chg="add del">
          <ac:chgData name="P D V PAVAN" userId="3fecef62cfbc9638" providerId="LiveId" clId="{039B0BB1-5802-4E47-BBBA-6D110FD82388}" dt="2021-12-12T10:45:41.923" v="207" actId="26606"/>
          <ac:spMkLst>
            <pc:docMk/>
            <pc:sldMk cId="3310841016" sldId="260"/>
            <ac:spMk id="74" creationId="{1C2A4B30-77D7-4FFB-8B53-A88BD68CABD2}"/>
          </ac:spMkLst>
        </pc:spChg>
        <pc:spChg chg="add del">
          <ac:chgData name="P D V PAVAN" userId="3fecef62cfbc9638" providerId="LiveId" clId="{039B0BB1-5802-4E47-BBBA-6D110FD82388}" dt="2021-12-12T10:45:41.923" v="207" actId="26606"/>
          <ac:spMkLst>
            <pc:docMk/>
            <pc:sldMk cId="3310841016" sldId="260"/>
            <ac:spMk id="76" creationId="{01E4D783-AD45-49E7-B6C7-BBACB8290688}"/>
          </ac:spMkLst>
        </pc:spChg>
        <pc:spChg chg="add del">
          <ac:chgData name="P D V PAVAN" userId="3fecef62cfbc9638" providerId="LiveId" clId="{039B0BB1-5802-4E47-BBBA-6D110FD82388}" dt="2021-12-12T10:45:41.852" v="206" actId="26606"/>
          <ac:spMkLst>
            <pc:docMk/>
            <pc:sldMk cId="3310841016" sldId="260"/>
            <ac:spMk id="81" creationId="{35C3D674-3D59-4E93-80CA-0C0A9095E816}"/>
          </ac:spMkLst>
        </pc:spChg>
        <pc:spChg chg="add del">
          <ac:chgData name="P D V PAVAN" userId="3fecef62cfbc9638" providerId="LiveId" clId="{039B0BB1-5802-4E47-BBBA-6D110FD82388}" dt="2021-12-12T10:45:41.852" v="206" actId="26606"/>
          <ac:spMkLst>
            <pc:docMk/>
            <pc:sldMk cId="3310841016" sldId="260"/>
            <ac:spMk id="85" creationId="{EF2A81E1-BCBE-426B-8C09-33274E69409D}"/>
          </ac:spMkLst>
        </pc:spChg>
        <pc:spChg chg="add">
          <ac:chgData name="P D V PAVAN" userId="3fecef62cfbc9638" providerId="LiveId" clId="{039B0BB1-5802-4E47-BBBA-6D110FD82388}" dt="2021-12-12T10:45:41.923" v="207" actId="26606"/>
          <ac:spMkLst>
            <pc:docMk/>
            <pc:sldMk cId="3310841016" sldId="260"/>
            <ac:spMk id="92" creationId="{5BB14454-D00C-4958-BB39-F5F9F3ACD499}"/>
          </ac:spMkLst>
        </pc:spChg>
        <pc:spChg chg="add">
          <ac:chgData name="P D V PAVAN" userId="3fecef62cfbc9638" providerId="LiveId" clId="{039B0BB1-5802-4E47-BBBA-6D110FD82388}" dt="2021-12-12T10:45:41.923" v="207" actId="26606"/>
          <ac:spMkLst>
            <pc:docMk/>
            <pc:sldMk cId="3310841016" sldId="260"/>
            <ac:spMk id="95" creationId="{A1084370-0E70-4003-9787-3490FCC20E13}"/>
          </ac:spMkLst>
        </pc:spChg>
        <pc:grpChg chg="add del">
          <ac:chgData name="P D V PAVAN" userId="3fecef62cfbc9638" providerId="LiveId" clId="{039B0BB1-5802-4E47-BBBA-6D110FD82388}" dt="2021-12-12T10:38:51.282" v="136" actId="26606"/>
          <ac:grpSpMkLst>
            <pc:docMk/>
            <pc:sldMk cId="3310841016" sldId="260"/>
            <ac:grpSpMk id="39" creationId="{A3761B47-AE33-47C9-9636-19D4B313F277}"/>
          </ac:grpSpMkLst>
        </pc:grpChg>
        <pc:grpChg chg="add del">
          <ac:chgData name="P D V PAVAN" userId="3fecef62cfbc9638" providerId="LiveId" clId="{039B0BB1-5802-4E47-BBBA-6D110FD82388}" dt="2021-12-12T10:38:31.224" v="127" actId="26606"/>
          <ac:grpSpMkLst>
            <pc:docMk/>
            <pc:sldMk cId="3310841016" sldId="260"/>
            <ac:grpSpMk id="52" creationId="{93401815-9C3D-43EE-B4E4-2504090CEF01}"/>
          </ac:grpSpMkLst>
        </pc:grpChg>
        <pc:grpChg chg="add del">
          <ac:chgData name="P D V PAVAN" userId="3fecef62cfbc9638" providerId="LiveId" clId="{039B0BB1-5802-4E47-BBBA-6D110FD82388}" dt="2021-12-12T10:38:34.732" v="129" actId="26606"/>
          <ac:grpSpMkLst>
            <pc:docMk/>
            <pc:sldMk cId="3310841016" sldId="260"/>
            <ac:grpSpMk id="58" creationId="{2B7C66D2-22E8-4E8F-829B-050BFA7C86C5}"/>
          </ac:grpSpMkLst>
        </pc:grpChg>
        <pc:grpChg chg="add del">
          <ac:chgData name="P D V PAVAN" userId="3fecef62cfbc9638" providerId="LiveId" clId="{039B0BB1-5802-4E47-BBBA-6D110FD82388}" dt="2021-12-12T10:38:35.970" v="131" actId="26606"/>
          <ac:grpSpMkLst>
            <pc:docMk/>
            <pc:sldMk cId="3310841016" sldId="260"/>
            <ac:grpSpMk id="66" creationId="{FEB7DF70-0A31-4A61-9C8B-3333776A15B8}"/>
          </ac:grpSpMkLst>
        </pc:grpChg>
        <pc:grpChg chg="add del">
          <ac:chgData name="P D V PAVAN" userId="3fecef62cfbc9638" providerId="LiveId" clId="{039B0BB1-5802-4E47-BBBA-6D110FD82388}" dt="2021-12-12T10:38:37.180" v="133" actId="26606"/>
          <ac:grpSpMkLst>
            <pc:docMk/>
            <pc:sldMk cId="3310841016" sldId="260"/>
            <ac:grpSpMk id="68" creationId="{93401815-9C3D-43EE-B4E4-2504090CEF01}"/>
          </ac:grpSpMkLst>
        </pc:grpChg>
        <pc:grpChg chg="add del">
          <ac:chgData name="P D V PAVAN" userId="3fecef62cfbc9638" providerId="LiveId" clId="{039B0BB1-5802-4E47-BBBA-6D110FD82388}" dt="2021-12-12T10:38:51.225" v="135" actId="26606"/>
          <ac:grpSpMkLst>
            <pc:docMk/>
            <pc:sldMk cId="3310841016" sldId="260"/>
            <ac:grpSpMk id="72" creationId="{FEB7DF70-0A31-4A61-9C8B-3333776A15B8}"/>
          </ac:grpSpMkLst>
        </pc:grpChg>
        <pc:grpChg chg="add">
          <ac:chgData name="P D V PAVAN" userId="3fecef62cfbc9638" providerId="LiveId" clId="{039B0BB1-5802-4E47-BBBA-6D110FD82388}" dt="2021-12-12T10:45:41.923" v="207" actId="26606"/>
          <ac:grpSpMkLst>
            <pc:docMk/>
            <pc:sldMk cId="3310841016" sldId="260"/>
            <ac:grpSpMk id="96" creationId="{2B7C66D2-22E8-4E8F-829B-050BFA7C86C5}"/>
          </ac:grpSpMkLst>
        </pc:grpChg>
        <pc:graphicFrameChg chg="add mod ord modGraphic">
          <ac:chgData name="P D V PAVAN" userId="3fecef62cfbc9638" providerId="LiveId" clId="{039B0BB1-5802-4E47-BBBA-6D110FD82388}" dt="2021-12-12T10:45:41.923" v="207" actId="26606"/>
          <ac:graphicFrameMkLst>
            <pc:docMk/>
            <pc:sldMk cId="3310841016" sldId="260"/>
            <ac:graphicFrameMk id="5" creationId="{2E09FE5D-6C6E-4493-9B59-61F031CDA6E5}"/>
          </ac:graphicFrameMkLst>
        </pc:graphicFrameChg>
        <pc:picChg chg="add mod">
          <ac:chgData name="P D V PAVAN" userId="3fecef62cfbc9638" providerId="LiveId" clId="{039B0BB1-5802-4E47-BBBA-6D110FD82388}" dt="2021-12-12T10:45:41.923" v="207" actId="26606"/>
          <ac:picMkLst>
            <pc:docMk/>
            <pc:sldMk cId="3310841016" sldId="260"/>
            <ac:picMk id="6" creationId="{3E733DFB-89B8-4F83-B61B-3CA5BB69DD25}"/>
          </ac:picMkLst>
        </pc:picChg>
        <pc:picChg chg="add del">
          <ac:chgData name="P D V PAVAN" userId="3fecef62cfbc9638" providerId="LiveId" clId="{039B0BB1-5802-4E47-BBBA-6D110FD82388}" dt="2021-12-12T10:35:37.148" v="123" actId="26606"/>
          <ac:picMkLst>
            <pc:docMk/>
            <pc:sldMk cId="3310841016" sldId="260"/>
            <ac:picMk id="17" creationId="{DF63C9AD-AE6E-4512-8171-91612E84CCFB}"/>
          </ac:picMkLst>
        </pc:picChg>
        <pc:picChg chg="add del">
          <ac:chgData name="P D V PAVAN" userId="3fecef62cfbc9638" providerId="LiveId" clId="{039B0BB1-5802-4E47-BBBA-6D110FD82388}" dt="2021-12-12T10:38:51.282" v="136" actId="26606"/>
          <ac:picMkLst>
            <pc:docMk/>
            <pc:sldMk cId="3310841016" sldId="260"/>
            <ac:picMk id="45" creationId="{D757EBBD-8611-41C1-8124-C151D0957DBF}"/>
          </ac:picMkLst>
        </pc:picChg>
        <pc:picChg chg="add del">
          <ac:chgData name="P D V PAVAN" userId="3fecef62cfbc9638" providerId="LiveId" clId="{039B0BB1-5802-4E47-BBBA-6D110FD82388}" dt="2021-12-12T10:38:34.732" v="129" actId="26606"/>
          <ac:picMkLst>
            <pc:docMk/>
            <pc:sldMk cId="3310841016" sldId="260"/>
            <ac:picMk id="62" creationId="{3635D2BC-4EDA-4A3E-83BF-035608099BD5}"/>
          </ac:picMkLst>
        </pc:picChg>
        <pc:picChg chg="add del">
          <ac:chgData name="P D V PAVAN" userId="3fecef62cfbc9638" providerId="LiveId" clId="{039B0BB1-5802-4E47-BBBA-6D110FD82388}" dt="2021-12-12T10:45:41.852" v="206" actId="26606"/>
          <ac:picMkLst>
            <pc:docMk/>
            <pc:sldMk cId="3310841016" sldId="260"/>
            <ac:picMk id="87" creationId="{39D1DDD4-5BB3-45BA-B9B3-06B62299AD79}"/>
          </ac:picMkLst>
        </pc:picChg>
        <pc:picChg chg="add">
          <ac:chgData name="P D V PAVAN" userId="3fecef62cfbc9638" providerId="LiveId" clId="{039B0BB1-5802-4E47-BBBA-6D110FD82388}" dt="2021-12-12T10:45:41.923" v="207" actId="26606"/>
          <ac:picMkLst>
            <pc:docMk/>
            <pc:sldMk cId="3310841016" sldId="260"/>
            <ac:picMk id="91" creationId="{3635D2BC-4EDA-4A3E-83BF-035608099BD5}"/>
          </ac:picMkLst>
        </pc:picChg>
        <pc:cxnChg chg="add del">
          <ac:chgData name="P D V PAVAN" userId="3fecef62cfbc9638" providerId="LiveId" clId="{039B0BB1-5802-4E47-BBBA-6D110FD82388}" dt="2021-12-12T10:35:06.924" v="121" actId="26606"/>
          <ac:cxnSpMkLst>
            <pc:docMk/>
            <pc:sldMk cId="3310841016" sldId="260"/>
            <ac:cxnSpMk id="13" creationId="{9EC65442-F244-409C-BF44-C5D6472E810A}"/>
          </ac:cxnSpMkLst>
        </pc:cxnChg>
        <pc:cxnChg chg="add del">
          <ac:chgData name="P D V PAVAN" userId="3fecef62cfbc9638" providerId="LiveId" clId="{039B0BB1-5802-4E47-BBBA-6D110FD82388}" dt="2021-12-12T10:35:37.148" v="123" actId="26606"/>
          <ac:cxnSpMkLst>
            <pc:docMk/>
            <pc:sldMk cId="3310841016" sldId="260"/>
            <ac:cxnSpMk id="16" creationId="{9EBB0476-5CF0-4F44-8D68-5D42D7AEE43A}"/>
          </ac:cxnSpMkLst>
        </pc:cxnChg>
        <pc:cxnChg chg="add del">
          <ac:chgData name="P D V PAVAN" userId="3fecef62cfbc9638" providerId="LiveId" clId="{039B0BB1-5802-4E47-BBBA-6D110FD82388}" dt="2021-12-12T10:35:37.148" v="123" actId="26606"/>
          <ac:cxnSpMkLst>
            <pc:docMk/>
            <pc:sldMk cId="3310841016" sldId="260"/>
            <ac:cxnSpMk id="19" creationId="{FE1A49CE-B63D-457A-A180-1C883E1A63D2}"/>
          </ac:cxnSpMkLst>
        </pc:cxnChg>
        <pc:cxnChg chg="add del">
          <ac:chgData name="P D V PAVAN" userId="3fecef62cfbc9638" providerId="LiveId" clId="{039B0BB1-5802-4E47-BBBA-6D110FD82388}" dt="2021-12-12T10:36:37.810" v="124" actId="26606"/>
          <ac:cxnSpMkLst>
            <pc:docMk/>
            <pc:sldMk cId="3310841016" sldId="260"/>
            <ac:cxnSpMk id="26" creationId="{D259FEF2-F6A5-442F-BA10-4E39EECD0ABE}"/>
          </ac:cxnSpMkLst>
        </pc:cxnChg>
        <pc:cxnChg chg="add del">
          <ac:chgData name="P D V PAVAN" userId="3fecef62cfbc9638" providerId="LiveId" clId="{039B0BB1-5802-4E47-BBBA-6D110FD82388}" dt="2021-12-12T10:38:51.282" v="136" actId="26606"/>
          <ac:cxnSpMkLst>
            <pc:docMk/>
            <pc:sldMk cId="3310841016" sldId="260"/>
            <ac:cxnSpMk id="35" creationId="{186D07CD-E0E5-42ED-BA28-6CB6ADC3B09F}"/>
          </ac:cxnSpMkLst>
        </pc:cxnChg>
        <pc:cxnChg chg="add del">
          <ac:chgData name="P D V PAVAN" userId="3fecef62cfbc9638" providerId="LiveId" clId="{039B0BB1-5802-4E47-BBBA-6D110FD82388}" dt="2021-12-12T10:38:51.282" v="136" actId="26606"/>
          <ac:cxnSpMkLst>
            <pc:docMk/>
            <pc:sldMk cId="3310841016" sldId="260"/>
            <ac:cxnSpMk id="47" creationId="{E40D0D8B-2D5E-48A4-BBD5-8CB09A86A663}"/>
          </ac:cxnSpMkLst>
        </pc:cxnChg>
        <pc:cxnChg chg="add del">
          <ac:chgData name="P D V PAVAN" userId="3fecef62cfbc9638" providerId="LiveId" clId="{039B0BB1-5802-4E47-BBBA-6D110FD82388}" dt="2021-12-12T10:38:34.732" v="129" actId="26606"/>
          <ac:cxnSpMkLst>
            <pc:docMk/>
            <pc:sldMk cId="3310841016" sldId="260"/>
            <ac:cxnSpMk id="61" creationId="{28A657A7-C4E5-425B-98FA-BB817FF7BFB0}"/>
          </ac:cxnSpMkLst>
        </pc:cxnChg>
        <pc:cxnChg chg="add del">
          <ac:chgData name="P D V PAVAN" userId="3fecef62cfbc9638" providerId="LiveId" clId="{039B0BB1-5802-4E47-BBBA-6D110FD82388}" dt="2021-12-12T10:38:34.732" v="129" actId="26606"/>
          <ac:cxnSpMkLst>
            <pc:docMk/>
            <pc:sldMk cId="3310841016" sldId="260"/>
            <ac:cxnSpMk id="64" creationId="{A3C86EB9-7FA9-42F7-B348-A7FD17436A94}"/>
          </ac:cxnSpMkLst>
        </pc:cxnChg>
        <pc:cxnChg chg="add del">
          <ac:chgData name="P D V PAVAN" userId="3fecef62cfbc9638" providerId="LiveId" clId="{039B0BB1-5802-4E47-BBBA-6D110FD82388}" dt="2021-12-12T10:45:41.923" v="207" actId="26606"/>
          <ac:cxnSpMkLst>
            <pc:docMk/>
            <pc:sldMk cId="3310841016" sldId="260"/>
            <ac:cxnSpMk id="75" creationId="{373AAE2E-5D6B-4952-A4BB-546C49F8DE4B}"/>
          </ac:cxnSpMkLst>
        </pc:cxnChg>
        <pc:cxnChg chg="add del">
          <ac:chgData name="P D V PAVAN" userId="3fecef62cfbc9638" providerId="LiveId" clId="{039B0BB1-5802-4E47-BBBA-6D110FD82388}" dt="2021-12-12T10:45:41.852" v="206" actId="26606"/>
          <ac:cxnSpMkLst>
            <pc:docMk/>
            <pc:sldMk cId="3310841016" sldId="260"/>
            <ac:cxnSpMk id="83" creationId="{C884B8F8-FDC9-498B-9960-5D7260AFCB03}"/>
          </ac:cxnSpMkLst>
        </pc:cxnChg>
        <pc:cxnChg chg="add del">
          <ac:chgData name="P D V PAVAN" userId="3fecef62cfbc9638" providerId="LiveId" clId="{039B0BB1-5802-4E47-BBBA-6D110FD82388}" dt="2021-12-12T10:45:41.852" v="206" actId="26606"/>
          <ac:cxnSpMkLst>
            <pc:docMk/>
            <pc:sldMk cId="3310841016" sldId="260"/>
            <ac:cxnSpMk id="89" creationId="{A24DAE64-2302-42EA-8239-F2F0775CA5AD}"/>
          </ac:cxnSpMkLst>
        </pc:cxnChg>
        <pc:cxnChg chg="add">
          <ac:chgData name="P D V PAVAN" userId="3fecef62cfbc9638" providerId="LiveId" clId="{039B0BB1-5802-4E47-BBBA-6D110FD82388}" dt="2021-12-12T10:45:41.923" v="207" actId="26606"/>
          <ac:cxnSpMkLst>
            <pc:docMk/>
            <pc:sldMk cId="3310841016" sldId="260"/>
            <ac:cxnSpMk id="93" creationId="{A3C86EB9-7FA9-42F7-B348-A7FD17436A94}"/>
          </ac:cxnSpMkLst>
        </pc:cxnChg>
        <pc:cxnChg chg="add">
          <ac:chgData name="P D V PAVAN" userId="3fecef62cfbc9638" providerId="LiveId" clId="{039B0BB1-5802-4E47-BBBA-6D110FD82388}" dt="2021-12-12T10:45:41.923" v="207" actId="26606"/>
          <ac:cxnSpMkLst>
            <pc:docMk/>
            <pc:sldMk cId="3310841016" sldId="260"/>
            <ac:cxnSpMk id="94" creationId="{28A657A7-C4E5-425B-98FA-BB817FF7BFB0}"/>
          </ac:cxnSpMkLst>
        </pc:cxnChg>
      </pc:sldChg>
      <pc:sldChg chg="addSp delSp modSp new mod setBg">
        <pc:chgData name="P D V PAVAN" userId="3fecef62cfbc9638" providerId="LiveId" clId="{039B0BB1-5802-4E47-BBBA-6D110FD82388}" dt="2021-12-12T10:57:04.501" v="349" actId="1440"/>
        <pc:sldMkLst>
          <pc:docMk/>
          <pc:sldMk cId="3658090164" sldId="261"/>
        </pc:sldMkLst>
        <pc:spChg chg="mod">
          <ac:chgData name="P D V PAVAN" userId="3fecef62cfbc9638" providerId="LiveId" clId="{039B0BB1-5802-4E47-BBBA-6D110FD82388}" dt="2021-12-12T10:45:49.125" v="208" actId="26606"/>
          <ac:spMkLst>
            <pc:docMk/>
            <pc:sldMk cId="3658090164" sldId="261"/>
            <ac:spMk id="2" creationId="{E561870A-84DC-4CF7-84DE-1BFA42B9F23E}"/>
          </ac:spMkLst>
        </pc:spChg>
        <pc:spChg chg="del">
          <ac:chgData name="P D V PAVAN" userId="3fecef62cfbc9638" providerId="LiveId" clId="{039B0BB1-5802-4E47-BBBA-6D110FD82388}" dt="2021-12-12T10:27:30.072" v="34"/>
          <ac:spMkLst>
            <pc:docMk/>
            <pc:sldMk cId="3658090164" sldId="261"/>
            <ac:spMk id="3" creationId="{01ED60D4-EC95-4CA7-B798-D001E1EB1202}"/>
          </ac:spMkLst>
        </pc:spChg>
        <pc:spChg chg="add del mod">
          <ac:chgData name="P D V PAVAN" userId="3fecef62cfbc9638" providerId="LiveId" clId="{039B0BB1-5802-4E47-BBBA-6D110FD82388}" dt="2021-12-12T10:41:15.881" v="156"/>
          <ac:spMkLst>
            <pc:docMk/>
            <pc:sldMk cId="3658090164" sldId="261"/>
            <ac:spMk id="4" creationId="{44162C4F-D1DC-4C4A-BD84-8DB7F256506D}"/>
          </ac:spMkLst>
        </pc:spChg>
        <pc:spChg chg="add del">
          <ac:chgData name="P D V PAVAN" userId="3fecef62cfbc9638" providerId="LiveId" clId="{039B0BB1-5802-4E47-BBBA-6D110FD82388}" dt="2021-12-12T10:41:23.028" v="159" actId="26606"/>
          <ac:spMkLst>
            <pc:docMk/>
            <pc:sldMk cId="3658090164" sldId="261"/>
            <ac:spMk id="10" creationId="{1CE580D1-F917-4567-AFB4-99AA9B52ADF0}"/>
          </ac:spMkLst>
        </pc:spChg>
        <pc:spChg chg="add del">
          <ac:chgData name="P D V PAVAN" userId="3fecef62cfbc9638" providerId="LiveId" clId="{039B0BB1-5802-4E47-BBBA-6D110FD82388}" dt="2021-12-12T10:41:23.028" v="159" actId="26606"/>
          <ac:spMkLst>
            <pc:docMk/>
            <pc:sldMk cId="3658090164" sldId="261"/>
            <ac:spMk id="18" creationId="{EC17D08F-2133-44A9-B28C-CB29928FA8D9}"/>
          </ac:spMkLst>
        </pc:spChg>
        <pc:spChg chg="add del">
          <ac:chgData name="P D V PAVAN" userId="3fecef62cfbc9638" providerId="LiveId" clId="{039B0BB1-5802-4E47-BBBA-6D110FD82388}" dt="2021-12-12T10:41:23.028" v="159" actId="26606"/>
          <ac:spMkLst>
            <pc:docMk/>
            <pc:sldMk cId="3658090164" sldId="261"/>
            <ac:spMk id="20" creationId="{0CC36881-E309-4C41-8B5B-203AADC15FF6}"/>
          </ac:spMkLst>
        </pc:spChg>
        <pc:spChg chg="add del">
          <ac:chgData name="P D V PAVAN" userId="3fecef62cfbc9638" providerId="LiveId" clId="{039B0BB1-5802-4E47-BBBA-6D110FD82388}" dt="2021-12-12T10:41:47.067" v="166" actId="26606"/>
          <ac:spMkLst>
            <pc:docMk/>
            <pc:sldMk cId="3658090164" sldId="261"/>
            <ac:spMk id="32" creationId="{0CABCAE3-64FC-4149-819F-2C1812824154}"/>
          </ac:spMkLst>
        </pc:spChg>
        <pc:spChg chg="add del">
          <ac:chgData name="P D V PAVAN" userId="3fecef62cfbc9638" providerId="LiveId" clId="{039B0BB1-5802-4E47-BBBA-6D110FD82388}" dt="2021-12-12T10:41:47.067" v="166" actId="26606"/>
          <ac:spMkLst>
            <pc:docMk/>
            <pc:sldMk cId="3658090164" sldId="261"/>
            <ac:spMk id="36" creationId="{D0712110-0BC1-4B31-B3BB-63B44222E87F}"/>
          </ac:spMkLst>
        </pc:spChg>
        <pc:spChg chg="add del">
          <ac:chgData name="P D V PAVAN" userId="3fecef62cfbc9638" providerId="LiveId" clId="{039B0BB1-5802-4E47-BBBA-6D110FD82388}" dt="2021-12-12T10:41:47.067" v="166" actId="26606"/>
          <ac:spMkLst>
            <pc:docMk/>
            <pc:sldMk cId="3658090164" sldId="261"/>
            <ac:spMk id="37" creationId="{4466B5F3-C053-4580-B04A-1EF949888280}"/>
          </ac:spMkLst>
        </pc:spChg>
        <pc:spChg chg="add del">
          <ac:chgData name="P D V PAVAN" userId="3fecef62cfbc9638" providerId="LiveId" clId="{039B0BB1-5802-4E47-BBBA-6D110FD82388}" dt="2021-12-12T10:41:50.744" v="167" actId="478"/>
          <ac:spMkLst>
            <pc:docMk/>
            <pc:sldMk cId="3658090164" sldId="261"/>
            <ac:spMk id="44" creationId="{E3014F98-4E4E-4943-B3E2-3B524649591F}"/>
          </ac:spMkLst>
        </pc:spChg>
        <pc:spChg chg="add del">
          <ac:chgData name="P D V PAVAN" userId="3fecef62cfbc9638" providerId="LiveId" clId="{039B0BB1-5802-4E47-BBBA-6D110FD82388}" dt="2021-12-12T10:45:49.125" v="208" actId="26606"/>
          <ac:spMkLst>
            <pc:docMk/>
            <pc:sldMk cId="3658090164" sldId="261"/>
            <ac:spMk id="47" creationId="{C630F413-44CE-4746-9821-9E0107978E7A}"/>
          </ac:spMkLst>
        </pc:spChg>
        <pc:spChg chg="add del">
          <ac:chgData name="P D V PAVAN" userId="3fecef62cfbc9638" providerId="LiveId" clId="{039B0BB1-5802-4E47-BBBA-6D110FD82388}" dt="2021-12-12T10:45:49.125" v="208" actId="26606"/>
          <ac:spMkLst>
            <pc:docMk/>
            <pc:sldMk cId="3658090164" sldId="261"/>
            <ac:spMk id="49" creationId="{22D671B1-B099-4F9C-B9CC-9D22B4DAF8A8}"/>
          </ac:spMkLst>
        </pc:spChg>
        <pc:spChg chg="add del">
          <ac:chgData name="P D V PAVAN" userId="3fecef62cfbc9638" providerId="LiveId" clId="{039B0BB1-5802-4E47-BBBA-6D110FD82388}" dt="2021-12-12T10:45:49.125" v="208" actId="26606"/>
          <ac:spMkLst>
            <pc:docMk/>
            <pc:sldMk cId="3658090164" sldId="261"/>
            <ac:spMk id="53" creationId="{898488B7-DBD3-40E7-B54B-4DA6C5693EF3}"/>
          </ac:spMkLst>
        </pc:spChg>
        <pc:spChg chg="add">
          <ac:chgData name="P D V PAVAN" userId="3fecef62cfbc9638" providerId="LiveId" clId="{039B0BB1-5802-4E47-BBBA-6D110FD82388}" dt="2021-12-12T10:45:49.125" v="208" actId="26606"/>
          <ac:spMkLst>
            <pc:docMk/>
            <pc:sldMk cId="3658090164" sldId="261"/>
            <ac:spMk id="58" creationId="{0CABCAE3-64FC-4149-819F-2C1812824154}"/>
          </ac:spMkLst>
        </pc:spChg>
        <pc:spChg chg="add">
          <ac:chgData name="P D V PAVAN" userId="3fecef62cfbc9638" providerId="LiveId" clId="{039B0BB1-5802-4E47-BBBA-6D110FD82388}" dt="2021-12-12T10:45:49.125" v="208" actId="26606"/>
          <ac:spMkLst>
            <pc:docMk/>
            <pc:sldMk cId="3658090164" sldId="261"/>
            <ac:spMk id="66" creationId="{8BC298DB-2D5C-40A1-9A78-6B4A12198A9B}"/>
          </ac:spMkLst>
        </pc:spChg>
        <pc:spChg chg="add">
          <ac:chgData name="P D V PAVAN" userId="3fecef62cfbc9638" providerId="LiveId" clId="{039B0BB1-5802-4E47-BBBA-6D110FD82388}" dt="2021-12-12T10:45:49.125" v="208" actId="26606"/>
          <ac:spMkLst>
            <pc:docMk/>
            <pc:sldMk cId="3658090164" sldId="261"/>
            <ac:spMk id="68" creationId="{35C2355B-7CE9-4192-9142-A41CA0A0C08B}"/>
          </ac:spMkLst>
        </pc:spChg>
        <pc:spChg chg="add del">
          <ac:chgData name="P D V PAVAN" userId="3fecef62cfbc9638" providerId="LiveId" clId="{039B0BB1-5802-4E47-BBBA-6D110FD82388}" dt="2021-12-12T10:39:17.204" v="139" actId="26606"/>
          <ac:spMkLst>
            <pc:docMk/>
            <pc:sldMk cId="3658090164" sldId="261"/>
            <ac:spMk id="71" creationId="{0CABCAE3-64FC-4149-819F-2C1812824154}"/>
          </ac:spMkLst>
        </pc:spChg>
        <pc:spChg chg="add del">
          <ac:chgData name="P D V PAVAN" userId="3fecef62cfbc9638" providerId="LiveId" clId="{039B0BB1-5802-4E47-BBBA-6D110FD82388}" dt="2021-12-12T10:39:17.204" v="139" actId="26606"/>
          <ac:spMkLst>
            <pc:docMk/>
            <pc:sldMk cId="3658090164" sldId="261"/>
            <ac:spMk id="79" creationId="{8BC298DB-2D5C-40A1-9A78-6B4A12198A9B}"/>
          </ac:spMkLst>
        </pc:spChg>
        <pc:spChg chg="add del">
          <ac:chgData name="P D V PAVAN" userId="3fecef62cfbc9638" providerId="LiveId" clId="{039B0BB1-5802-4E47-BBBA-6D110FD82388}" dt="2021-12-12T10:39:17.204" v="139" actId="26606"/>
          <ac:spMkLst>
            <pc:docMk/>
            <pc:sldMk cId="3658090164" sldId="261"/>
            <ac:spMk id="81" creationId="{35C2355B-7CE9-4192-9142-A41CA0A0C08B}"/>
          </ac:spMkLst>
        </pc:spChg>
        <pc:spChg chg="add del">
          <ac:chgData name="P D V PAVAN" userId="3fecef62cfbc9638" providerId="LiveId" clId="{039B0BB1-5802-4E47-BBBA-6D110FD82388}" dt="2021-12-12T10:39:44.028" v="144" actId="26606"/>
          <ac:spMkLst>
            <pc:docMk/>
            <pc:sldMk cId="3658090164" sldId="261"/>
            <ac:spMk id="150" creationId="{0CABCAE3-64FC-4149-819F-2C1812824154}"/>
          </ac:spMkLst>
        </pc:spChg>
        <pc:spChg chg="add del">
          <ac:chgData name="P D V PAVAN" userId="3fecef62cfbc9638" providerId="LiveId" clId="{039B0BB1-5802-4E47-BBBA-6D110FD82388}" dt="2021-12-12T10:39:44.028" v="144" actId="26606"/>
          <ac:spMkLst>
            <pc:docMk/>
            <pc:sldMk cId="3658090164" sldId="261"/>
            <ac:spMk id="158" creationId="{D0712110-0BC1-4B31-B3BB-63B44222E87F}"/>
          </ac:spMkLst>
        </pc:spChg>
        <pc:spChg chg="add del">
          <ac:chgData name="P D V PAVAN" userId="3fecef62cfbc9638" providerId="LiveId" clId="{039B0BB1-5802-4E47-BBBA-6D110FD82388}" dt="2021-12-12T10:39:44.028" v="144" actId="26606"/>
          <ac:spMkLst>
            <pc:docMk/>
            <pc:sldMk cId="3658090164" sldId="261"/>
            <ac:spMk id="160" creationId="{4466B5F3-C053-4580-B04A-1EF949888280}"/>
          </ac:spMkLst>
        </pc:spChg>
        <pc:spChg chg="add del">
          <ac:chgData name="P D V PAVAN" userId="3fecef62cfbc9638" providerId="LiveId" clId="{039B0BB1-5802-4E47-BBBA-6D110FD82388}" dt="2021-12-12T10:39:50.682" v="151" actId="26606"/>
          <ac:spMkLst>
            <pc:docMk/>
            <pc:sldMk cId="3658090164" sldId="261"/>
            <ac:spMk id="1028" creationId="{0CABCAE3-64FC-4149-819F-2C1812824154}"/>
          </ac:spMkLst>
        </pc:spChg>
        <pc:spChg chg="add del">
          <ac:chgData name="P D V PAVAN" userId="3fecef62cfbc9638" providerId="LiveId" clId="{039B0BB1-5802-4E47-BBBA-6D110FD82388}" dt="2021-12-12T10:39:50.682" v="151" actId="26606"/>
          <ac:spMkLst>
            <pc:docMk/>
            <pc:sldMk cId="3658090164" sldId="261"/>
            <ac:spMk id="1032" creationId="{D0712110-0BC1-4B31-B3BB-63B44222E87F}"/>
          </ac:spMkLst>
        </pc:spChg>
        <pc:spChg chg="add del">
          <ac:chgData name="P D V PAVAN" userId="3fecef62cfbc9638" providerId="LiveId" clId="{039B0BB1-5802-4E47-BBBA-6D110FD82388}" dt="2021-12-12T10:39:50.682" v="151" actId="26606"/>
          <ac:spMkLst>
            <pc:docMk/>
            <pc:sldMk cId="3658090164" sldId="261"/>
            <ac:spMk id="1033" creationId="{4466B5F3-C053-4580-B04A-1EF949888280}"/>
          </ac:spMkLst>
        </pc:spChg>
        <pc:spChg chg="add del">
          <ac:chgData name="P D V PAVAN" userId="3fecef62cfbc9638" providerId="LiveId" clId="{039B0BB1-5802-4E47-BBBA-6D110FD82388}" dt="2021-12-12T10:39:49.824" v="150" actId="26606"/>
          <ac:spMkLst>
            <pc:docMk/>
            <pc:sldMk cId="3658090164" sldId="261"/>
            <ac:spMk id="1038" creationId="{021A4066-B261-49FE-952E-A0FE3EE75CD2}"/>
          </ac:spMkLst>
        </pc:spChg>
        <pc:spChg chg="add del">
          <ac:chgData name="P D V PAVAN" userId="3fecef62cfbc9638" providerId="LiveId" clId="{039B0BB1-5802-4E47-BBBA-6D110FD82388}" dt="2021-12-12T10:39:49.824" v="150" actId="26606"/>
          <ac:spMkLst>
            <pc:docMk/>
            <pc:sldMk cId="3658090164" sldId="261"/>
            <ac:spMk id="1040" creationId="{63C760DF-F537-4437-B2D4-232E51AD8A4C}"/>
          </ac:spMkLst>
        </pc:spChg>
        <pc:spChg chg="add del">
          <ac:chgData name="P D V PAVAN" userId="3fecef62cfbc9638" providerId="LiveId" clId="{039B0BB1-5802-4E47-BBBA-6D110FD82388}" dt="2021-12-12T10:39:49.824" v="150" actId="26606"/>
          <ac:spMkLst>
            <pc:docMk/>
            <pc:sldMk cId="3658090164" sldId="261"/>
            <ac:spMk id="1041" creationId="{81958111-BC13-4D45-AB27-0C2C83F9BA64}"/>
          </ac:spMkLst>
        </pc:spChg>
        <pc:spChg chg="add del">
          <ac:chgData name="P D V PAVAN" userId="3fecef62cfbc9638" providerId="LiveId" clId="{039B0BB1-5802-4E47-BBBA-6D110FD82388}" dt="2021-12-12T10:39:45.949" v="146" actId="26606"/>
          <ac:spMkLst>
            <pc:docMk/>
            <pc:sldMk cId="3658090164" sldId="261"/>
            <ac:spMk id="1043" creationId="{1CE580D1-F917-4567-AFB4-99AA9B52ADF0}"/>
          </ac:spMkLst>
        </pc:spChg>
        <pc:spChg chg="add del">
          <ac:chgData name="P D V PAVAN" userId="3fecef62cfbc9638" providerId="LiveId" clId="{039B0BB1-5802-4E47-BBBA-6D110FD82388}" dt="2021-12-12T10:39:45.949" v="146" actId="26606"/>
          <ac:spMkLst>
            <pc:docMk/>
            <pc:sldMk cId="3658090164" sldId="261"/>
            <ac:spMk id="1047" creationId="{EC17D08F-2133-44A9-B28C-CB29928FA8D9}"/>
          </ac:spMkLst>
        </pc:spChg>
        <pc:spChg chg="add del">
          <ac:chgData name="P D V PAVAN" userId="3fecef62cfbc9638" providerId="LiveId" clId="{039B0BB1-5802-4E47-BBBA-6D110FD82388}" dt="2021-12-12T10:39:45.949" v="146" actId="26606"/>
          <ac:spMkLst>
            <pc:docMk/>
            <pc:sldMk cId="3658090164" sldId="261"/>
            <ac:spMk id="1048" creationId="{0CC36881-E309-4C41-8B5B-203AADC15FF6}"/>
          </ac:spMkLst>
        </pc:spChg>
        <pc:spChg chg="add del">
          <ac:chgData name="P D V PAVAN" userId="3fecef62cfbc9638" providerId="LiveId" clId="{039B0BB1-5802-4E47-BBBA-6D110FD82388}" dt="2021-12-12T10:39:49.090" v="148" actId="26606"/>
          <ac:spMkLst>
            <pc:docMk/>
            <pc:sldMk cId="3658090164" sldId="261"/>
            <ac:spMk id="1053" creationId="{1CE580D1-F917-4567-AFB4-99AA9B52ADF0}"/>
          </ac:spMkLst>
        </pc:spChg>
        <pc:spChg chg="add del">
          <ac:chgData name="P D V PAVAN" userId="3fecef62cfbc9638" providerId="LiveId" clId="{039B0BB1-5802-4E47-BBBA-6D110FD82388}" dt="2021-12-12T10:39:49.090" v="148" actId="26606"/>
          <ac:spMkLst>
            <pc:docMk/>
            <pc:sldMk cId="3658090164" sldId="261"/>
            <ac:spMk id="1057" creationId="{315B18DF-1A4F-456F-8E0E-8CFE4C8089C4}"/>
          </ac:spMkLst>
        </pc:spChg>
        <pc:spChg chg="add del">
          <ac:chgData name="P D V PAVAN" userId="3fecef62cfbc9638" providerId="LiveId" clId="{039B0BB1-5802-4E47-BBBA-6D110FD82388}" dt="2021-12-12T10:39:49.090" v="148" actId="26606"/>
          <ac:spMkLst>
            <pc:docMk/>
            <pc:sldMk cId="3658090164" sldId="261"/>
            <ac:spMk id="1058" creationId="{E334CD9B-39EA-42AE-8A1F-0D40028F3FC4}"/>
          </ac:spMkLst>
        </pc:spChg>
        <pc:grpChg chg="add del">
          <ac:chgData name="P D V PAVAN" userId="3fecef62cfbc9638" providerId="LiveId" clId="{039B0BB1-5802-4E47-BBBA-6D110FD82388}" dt="2021-12-12T10:41:23.028" v="159" actId="26606"/>
          <ac:grpSpMkLst>
            <pc:docMk/>
            <pc:sldMk cId="3658090164" sldId="261"/>
            <ac:grpSpMk id="24" creationId="{AED92372-F778-4E96-9E90-4E63BAF3CAD3}"/>
          </ac:grpSpMkLst>
        </pc:grpChg>
        <pc:grpChg chg="add del">
          <ac:chgData name="P D V PAVAN" userId="3fecef62cfbc9638" providerId="LiveId" clId="{039B0BB1-5802-4E47-BBBA-6D110FD82388}" dt="2021-12-12T10:39:49.824" v="150" actId="26606"/>
          <ac:grpSpMkLst>
            <pc:docMk/>
            <pc:sldMk cId="3658090164" sldId="261"/>
            <ac:grpSpMk id="89" creationId="{82188758-E18A-4CE5-9D03-F4BF5D887C3F}"/>
          </ac:grpSpMkLst>
        </pc:grpChg>
        <pc:grpChg chg="add del">
          <ac:chgData name="P D V PAVAN" userId="3fecef62cfbc9638" providerId="LiveId" clId="{039B0BB1-5802-4E47-BBBA-6D110FD82388}" dt="2021-12-12T10:39:45.949" v="146" actId="26606"/>
          <ac:grpSpMkLst>
            <pc:docMk/>
            <pc:sldMk cId="3658090164" sldId="261"/>
            <ac:grpSpMk id="1050" creationId="{AED92372-F778-4E96-9E90-4E63BAF3CAD3}"/>
          </ac:grpSpMkLst>
        </pc:grpChg>
        <pc:grpChg chg="add del">
          <ac:chgData name="P D V PAVAN" userId="3fecef62cfbc9638" providerId="LiveId" clId="{039B0BB1-5802-4E47-BBBA-6D110FD82388}" dt="2021-12-12T10:39:49.090" v="148" actId="26606"/>
          <ac:grpSpMkLst>
            <pc:docMk/>
            <pc:sldMk cId="3658090164" sldId="261"/>
            <ac:grpSpMk id="1060" creationId="{24C6E9FA-459B-47A6-93ED-A57860553C3A}"/>
          </ac:grpSpMkLst>
        </pc:grpChg>
        <pc:picChg chg="add mod">
          <ac:chgData name="P D V PAVAN" userId="3fecef62cfbc9638" providerId="LiveId" clId="{039B0BB1-5802-4E47-BBBA-6D110FD82388}" dt="2021-12-12T10:57:04.501" v="349" actId="1440"/>
          <ac:picMkLst>
            <pc:docMk/>
            <pc:sldMk cId="3658090164" sldId="261"/>
            <ac:picMk id="5" creationId="{D3567B1A-60CC-40D2-8F44-234E59E07DB2}"/>
          </ac:picMkLst>
        </pc:picChg>
        <pc:picChg chg="add del">
          <ac:chgData name="P D V PAVAN" userId="3fecef62cfbc9638" providerId="LiveId" clId="{039B0BB1-5802-4E47-BBBA-6D110FD82388}" dt="2021-12-12T10:41:23.028" v="159" actId="26606"/>
          <ac:picMkLst>
            <pc:docMk/>
            <pc:sldMk cId="3658090164" sldId="261"/>
            <ac:picMk id="12" creationId="{1F5620B8-A2D8-4568-B566-F0453A0D9167}"/>
          </ac:picMkLst>
        </pc:picChg>
        <pc:picChg chg="add del">
          <ac:chgData name="P D V PAVAN" userId="3fecef62cfbc9638" providerId="LiveId" clId="{039B0BB1-5802-4E47-BBBA-6D110FD82388}" dt="2021-12-12T10:41:23.028" v="159" actId="26606"/>
          <ac:picMkLst>
            <pc:docMk/>
            <pc:sldMk cId="3658090164" sldId="261"/>
            <ac:picMk id="28" creationId="{4B61EBEC-D0CA-456C-98A6-EDA1AC9FB0D6}"/>
          </ac:picMkLst>
        </pc:picChg>
        <pc:picChg chg="add del">
          <ac:chgData name="P D V PAVAN" userId="3fecef62cfbc9638" providerId="LiveId" clId="{039B0BB1-5802-4E47-BBBA-6D110FD82388}" dt="2021-12-12T10:41:47.067" v="166" actId="26606"/>
          <ac:picMkLst>
            <pc:docMk/>
            <pc:sldMk cId="3658090164" sldId="261"/>
            <ac:picMk id="33" creationId="{012FDCFE-9AD2-4D8A-8CBF-B3AA37EBF6DD}"/>
          </ac:picMkLst>
        </pc:picChg>
        <pc:picChg chg="add del">
          <ac:chgData name="P D V PAVAN" userId="3fecef62cfbc9638" providerId="LiveId" clId="{039B0BB1-5802-4E47-BBBA-6D110FD82388}" dt="2021-12-12T10:41:47.067" v="166" actId="26606"/>
          <ac:picMkLst>
            <pc:docMk/>
            <pc:sldMk cId="3658090164" sldId="261"/>
            <ac:picMk id="39" creationId="{25CED634-E2D0-4AB7-96DD-816C9B52C5CF}"/>
          </ac:picMkLst>
        </pc:picChg>
        <pc:picChg chg="add">
          <ac:chgData name="P D V PAVAN" userId="3fecef62cfbc9638" providerId="LiveId" clId="{039B0BB1-5802-4E47-BBBA-6D110FD82388}" dt="2021-12-12T10:45:49.125" v="208" actId="26606"/>
          <ac:picMkLst>
            <pc:docMk/>
            <pc:sldMk cId="3658090164" sldId="261"/>
            <ac:picMk id="60" creationId="{012FDCFE-9AD2-4D8A-8CBF-B3AA37EBF6DD}"/>
          </ac:picMkLst>
        </pc:picChg>
        <pc:picChg chg="add">
          <ac:chgData name="P D V PAVAN" userId="3fecef62cfbc9638" providerId="LiveId" clId="{039B0BB1-5802-4E47-BBBA-6D110FD82388}" dt="2021-12-12T10:45:49.125" v="208" actId="26606"/>
          <ac:picMkLst>
            <pc:docMk/>
            <pc:sldMk cId="3658090164" sldId="261"/>
            <ac:picMk id="72" creationId="{45CE2E7C-6AA3-4710-825D-4CDDF788C7BC}"/>
          </ac:picMkLst>
        </pc:picChg>
        <pc:picChg chg="add del">
          <ac:chgData name="P D V PAVAN" userId="3fecef62cfbc9638" providerId="LiveId" clId="{039B0BB1-5802-4E47-BBBA-6D110FD82388}" dt="2021-12-12T10:39:17.204" v="139" actId="26606"/>
          <ac:picMkLst>
            <pc:docMk/>
            <pc:sldMk cId="3658090164" sldId="261"/>
            <ac:picMk id="73" creationId="{012FDCFE-9AD2-4D8A-8CBF-B3AA37EBF6DD}"/>
          </ac:picMkLst>
        </pc:picChg>
        <pc:picChg chg="add del">
          <ac:chgData name="P D V PAVAN" userId="3fecef62cfbc9638" providerId="LiveId" clId="{039B0BB1-5802-4E47-BBBA-6D110FD82388}" dt="2021-12-12T10:39:17.204" v="139" actId="26606"/>
          <ac:picMkLst>
            <pc:docMk/>
            <pc:sldMk cId="3658090164" sldId="261"/>
            <ac:picMk id="85" creationId="{45CE2E7C-6AA3-4710-825D-4CDDF788C7BC}"/>
          </ac:picMkLst>
        </pc:picChg>
        <pc:picChg chg="add del">
          <ac:chgData name="P D V PAVAN" userId="3fecef62cfbc9638" providerId="LiveId" clId="{039B0BB1-5802-4E47-BBBA-6D110FD82388}" dt="2021-12-12T10:39:49.824" v="150" actId="26606"/>
          <ac:picMkLst>
            <pc:docMk/>
            <pc:sldMk cId="3658090164" sldId="261"/>
            <ac:picMk id="93" creationId="{D42F4933-2ECF-4EE5-BCE4-F19E3CA609FE}"/>
          </ac:picMkLst>
        </pc:picChg>
        <pc:picChg chg="add del">
          <ac:chgData name="P D V PAVAN" userId="3fecef62cfbc9638" providerId="LiveId" clId="{039B0BB1-5802-4E47-BBBA-6D110FD82388}" dt="2021-12-12T10:39:44.028" v="144" actId="26606"/>
          <ac:picMkLst>
            <pc:docMk/>
            <pc:sldMk cId="3658090164" sldId="261"/>
            <ac:picMk id="152" creationId="{012FDCFE-9AD2-4D8A-8CBF-B3AA37EBF6DD}"/>
          </ac:picMkLst>
        </pc:picChg>
        <pc:picChg chg="add del">
          <ac:chgData name="P D V PAVAN" userId="3fecef62cfbc9638" providerId="LiveId" clId="{039B0BB1-5802-4E47-BBBA-6D110FD82388}" dt="2021-12-12T10:39:44.028" v="144" actId="26606"/>
          <ac:picMkLst>
            <pc:docMk/>
            <pc:sldMk cId="3658090164" sldId="261"/>
            <ac:picMk id="164" creationId="{25CED634-E2D0-4AB7-96DD-816C9B52C5CF}"/>
          </ac:picMkLst>
        </pc:picChg>
        <pc:picChg chg="add del">
          <ac:chgData name="P D V PAVAN" userId="3fecef62cfbc9638" providerId="LiveId" clId="{039B0BB1-5802-4E47-BBBA-6D110FD82388}" dt="2021-12-12T10:39:45.949" v="146" actId="26606"/>
          <ac:picMkLst>
            <pc:docMk/>
            <pc:sldMk cId="3658090164" sldId="261"/>
            <ac:picMk id="168" creationId="{4B61EBEC-D0CA-456C-98A6-EDA1AC9FB0D6}"/>
          </ac:picMkLst>
        </pc:picChg>
        <pc:picChg chg="add del mod">
          <ac:chgData name="P D V PAVAN" userId="3fecef62cfbc9638" providerId="LiveId" clId="{039B0BB1-5802-4E47-BBBA-6D110FD82388}" dt="2021-12-12T10:39:58.788" v="155" actId="478"/>
          <ac:picMkLst>
            <pc:docMk/>
            <pc:sldMk cId="3658090164" sldId="261"/>
            <ac:picMk id="1026" creationId="{33793111-62C1-494E-ADF0-29A1998C75E0}"/>
          </ac:picMkLst>
        </pc:picChg>
        <pc:picChg chg="add del">
          <ac:chgData name="P D V PAVAN" userId="3fecef62cfbc9638" providerId="LiveId" clId="{039B0BB1-5802-4E47-BBBA-6D110FD82388}" dt="2021-12-12T10:39:50.682" v="151" actId="26606"/>
          <ac:picMkLst>
            <pc:docMk/>
            <pc:sldMk cId="3658090164" sldId="261"/>
            <ac:picMk id="1029" creationId="{012FDCFE-9AD2-4D8A-8CBF-B3AA37EBF6DD}"/>
          </ac:picMkLst>
        </pc:picChg>
        <pc:picChg chg="add del">
          <ac:chgData name="P D V PAVAN" userId="3fecef62cfbc9638" providerId="LiveId" clId="{039B0BB1-5802-4E47-BBBA-6D110FD82388}" dt="2021-12-12T10:39:50.682" v="151" actId="26606"/>
          <ac:picMkLst>
            <pc:docMk/>
            <pc:sldMk cId="3658090164" sldId="261"/>
            <ac:picMk id="1035" creationId="{25CED634-E2D0-4AB7-96DD-816C9B52C5CF}"/>
          </ac:picMkLst>
        </pc:picChg>
        <pc:picChg chg="add del">
          <ac:chgData name="P D V PAVAN" userId="3fecef62cfbc9638" providerId="LiveId" clId="{039B0BB1-5802-4E47-BBBA-6D110FD82388}" dt="2021-12-12T10:39:45.949" v="146" actId="26606"/>
          <ac:picMkLst>
            <pc:docMk/>
            <pc:sldMk cId="3658090164" sldId="261"/>
            <ac:picMk id="1044" creationId="{1F5620B8-A2D8-4568-B566-F0453A0D9167}"/>
          </ac:picMkLst>
        </pc:picChg>
        <pc:picChg chg="add del">
          <ac:chgData name="P D V PAVAN" userId="3fecef62cfbc9638" providerId="LiveId" clId="{039B0BB1-5802-4E47-BBBA-6D110FD82388}" dt="2021-12-12T10:39:49.090" v="148" actId="26606"/>
          <ac:picMkLst>
            <pc:docMk/>
            <pc:sldMk cId="3658090164" sldId="261"/>
            <ac:picMk id="1054" creationId="{1F5620B8-A2D8-4568-B566-F0453A0D9167}"/>
          </ac:picMkLst>
        </pc:picChg>
        <pc:picChg chg="add del">
          <ac:chgData name="P D V PAVAN" userId="3fecef62cfbc9638" providerId="LiveId" clId="{039B0BB1-5802-4E47-BBBA-6D110FD82388}" dt="2021-12-12T10:39:49.090" v="148" actId="26606"/>
          <ac:picMkLst>
            <pc:docMk/>
            <pc:sldMk cId="3658090164" sldId="261"/>
            <ac:picMk id="1063" creationId="{8E7CFEF1-65E1-4CEE-91CA-B6B73B84BC8E}"/>
          </ac:picMkLst>
        </pc:picChg>
        <pc:cxnChg chg="add del">
          <ac:chgData name="P D V PAVAN" userId="3fecef62cfbc9638" providerId="LiveId" clId="{039B0BB1-5802-4E47-BBBA-6D110FD82388}" dt="2021-12-12T10:41:23.028" v="159" actId="26606"/>
          <ac:cxnSpMkLst>
            <pc:docMk/>
            <pc:sldMk cId="3658090164" sldId="261"/>
            <ac:cxnSpMk id="14" creationId="{1C7D2BA4-4B7A-4596-8BCC-5CF715423894}"/>
          </ac:cxnSpMkLst>
        </pc:cxnChg>
        <pc:cxnChg chg="add del">
          <ac:chgData name="P D V PAVAN" userId="3fecef62cfbc9638" providerId="LiveId" clId="{039B0BB1-5802-4E47-BBBA-6D110FD82388}" dt="2021-12-12T10:41:23.028" v="159" actId="26606"/>
          <ac:cxnSpMkLst>
            <pc:docMk/>
            <pc:sldMk cId="3658090164" sldId="261"/>
            <ac:cxnSpMk id="16" creationId="{4977F1E1-2B6F-4BB6-899F-67D8764D83C5}"/>
          </ac:cxnSpMkLst>
        </pc:cxnChg>
        <pc:cxnChg chg="add del">
          <ac:chgData name="P D V PAVAN" userId="3fecef62cfbc9638" providerId="LiveId" clId="{039B0BB1-5802-4E47-BBBA-6D110FD82388}" dt="2021-12-12T10:41:23.028" v="159" actId="26606"/>
          <ac:cxnSpMkLst>
            <pc:docMk/>
            <pc:sldMk cId="3658090164" sldId="261"/>
            <ac:cxnSpMk id="22" creationId="{84F2C6A8-7D46-49EA-860B-0F0B0208436C}"/>
          </ac:cxnSpMkLst>
        </pc:cxnChg>
        <pc:cxnChg chg="add del">
          <ac:chgData name="P D V PAVAN" userId="3fecef62cfbc9638" providerId="LiveId" clId="{039B0BB1-5802-4E47-BBBA-6D110FD82388}" dt="2021-12-12T10:41:23.028" v="159" actId="26606"/>
          <ac:cxnSpMkLst>
            <pc:docMk/>
            <pc:sldMk cId="3658090164" sldId="261"/>
            <ac:cxnSpMk id="30" creationId="{718A71EB-D327-4458-85FB-26336B2BA01B}"/>
          </ac:cxnSpMkLst>
        </pc:cxnChg>
        <pc:cxnChg chg="add del">
          <ac:chgData name="P D V PAVAN" userId="3fecef62cfbc9638" providerId="LiveId" clId="{039B0BB1-5802-4E47-BBBA-6D110FD82388}" dt="2021-12-12T10:41:47.067" v="166" actId="26606"/>
          <ac:cxnSpMkLst>
            <pc:docMk/>
            <pc:sldMk cId="3658090164" sldId="261"/>
            <ac:cxnSpMk id="34" creationId="{FBD463FC-4CA8-4FF4-85A3-AF9F4B98D210}"/>
          </ac:cxnSpMkLst>
        </pc:cxnChg>
        <pc:cxnChg chg="add del">
          <ac:chgData name="P D V PAVAN" userId="3fecef62cfbc9638" providerId="LiveId" clId="{039B0BB1-5802-4E47-BBBA-6D110FD82388}" dt="2021-12-12T10:41:47.067" v="166" actId="26606"/>
          <ac:cxnSpMkLst>
            <pc:docMk/>
            <pc:sldMk cId="3658090164" sldId="261"/>
            <ac:cxnSpMk id="35" creationId="{BECF35C3-8B44-4F4B-BD25-4C01823DB22A}"/>
          </ac:cxnSpMkLst>
        </pc:cxnChg>
        <pc:cxnChg chg="add del">
          <ac:chgData name="P D V PAVAN" userId="3fecef62cfbc9638" providerId="LiveId" clId="{039B0BB1-5802-4E47-BBBA-6D110FD82388}" dt="2021-12-12T10:41:47.067" v="166" actId="26606"/>
          <ac:cxnSpMkLst>
            <pc:docMk/>
            <pc:sldMk cId="3658090164" sldId="261"/>
            <ac:cxnSpMk id="38" creationId="{FA6123F2-4B61-414F-A7E5-5B7828EACAE2}"/>
          </ac:cxnSpMkLst>
        </pc:cxnChg>
        <pc:cxnChg chg="add del">
          <ac:chgData name="P D V PAVAN" userId="3fecef62cfbc9638" providerId="LiveId" clId="{039B0BB1-5802-4E47-BBBA-6D110FD82388}" dt="2021-12-12T10:41:47.067" v="166" actId="26606"/>
          <ac:cxnSpMkLst>
            <pc:docMk/>
            <pc:sldMk cId="3658090164" sldId="261"/>
            <ac:cxnSpMk id="40" creationId="{FCDDCDFB-696D-4FDF-9B58-24F71B7C37BC}"/>
          </ac:cxnSpMkLst>
        </pc:cxnChg>
        <pc:cxnChg chg="add del">
          <ac:chgData name="P D V PAVAN" userId="3fecef62cfbc9638" providerId="LiveId" clId="{039B0BB1-5802-4E47-BBBA-6D110FD82388}" dt="2021-12-12T10:45:49.125" v="208" actId="26606"/>
          <ac:cxnSpMkLst>
            <pc:docMk/>
            <pc:sldMk cId="3658090164" sldId="261"/>
            <ac:cxnSpMk id="51" creationId="{7552FBEF-FA69-427B-8245-0A518E0513D5}"/>
          </ac:cxnSpMkLst>
        </pc:cxnChg>
        <pc:cxnChg chg="add">
          <ac:chgData name="P D V PAVAN" userId="3fecef62cfbc9638" providerId="LiveId" clId="{039B0BB1-5802-4E47-BBBA-6D110FD82388}" dt="2021-12-12T10:45:49.125" v="208" actId="26606"/>
          <ac:cxnSpMkLst>
            <pc:docMk/>
            <pc:sldMk cId="3658090164" sldId="261"/>
            <ac:cxnSpMk id="62" creationId="{FBD463FC-4CA8-4FF4-85A3-AF9F4B98D210}"/>
          </ac:cxnSpMkLst>
        </pc:cxnChg>
        <pc:cxnChg chg="add">
          <ac:chgData name="P D V PAVAN" userId="3fecef62cfbc9638" providerId="LiveId" clId="{039B0BB1-5802-4E47-BBBA-6D110FD82388}" dt="2021-12-12T10:45:49.125" v="208" actId="26606"/>
          <ac:cxnSpMkLst>
            <pc:docMk/>
            <pc:sldMk cId="3658090164" sldId="261"/>
            <ac:cxnSpMk id="64" creationId="{BECF35C3-8B44-4F4B-BD25-4C01823DB22A}"/>
          </ac:cxnSpMkLst>
        </pc:cxnChg>
        <pc:cxnChg chg="add">
          <ac:chgData name="P D V PAVAN" userId="3fecef62cfbc9638" providerId="LiveId" clId="{039B0BB1-5802-4E47-BBBA-6D110FD82388}" dt="2021-12-12T10:45:49.125" v="208" actId="26606"/>
          <ac:cxnSpMkLst>
            <pc:docMk/>
            <pc:sldMk cId="3658090164" sldId="261"/>
            <ac:cxnSpMk id="70" creationId="{06D05ED8-39E4-42F8-92CB-704C2BD0D215}"/>
          </ac:cxnSpMkLst>
        </pc:cxnChg>
        <pc:cxnChg chg="add">
          <ac:chgData name="P D V PAVAN" userId="3fecef62cfbc9638" providerId="LiveId" clId="{039B0BB1-5802-4E47-BBBA-6D110FD82388}" dt="2021-12-12T10:45:49.125" v="208" actId="26606"/>
          <ac:cxnSpMkLst>
            <pc:docMk/>
            <pc:sldMk cId="3658090164" sldId="261"/>
            <ac:cxnSpMk id="74" creationId="{3256C6C3-0EDC-4651-AB37-9F26CFAA6C86}"/>
          </ac:cxnSpMkLst>
        </pc:cxnChg>
        <pc:cxnChg chg="add del">
          <ac:chgData name="P D V PAVAN" userId="3fecef62cfbc9638" providerId="LiveId" clId="{039B0BB1-5802-4E47-BBBA-6D110FD82388}" dt="2021-12-12T10:39:17.204" v="139" actId="26606"/>
          <ac:cxnSpMkLst>
            <pc:docMk/>
            <pc:sldMk cId="3658090164" sldId="261"/>
            <ac:cxnSpMk id="75" creationId="{FBD463FC-4CA8-4FF4-85A3-AF9F4B98D210}"/>
          </ac:cxnSpMkLst>
        </pc:cxnChg>
        <pc:cxnChg chg="add del">
          <ac:chgData name="P D V PAVAN" userId="3fecef62cfbc9638" providerId="LiveId" clId="{039B0BB1-5802-4E47-BBBA-6D110FD82388}" dt="2021-12-12T10:39:17.204" v="139" actId="26606"/>
          <ac:cxnSpMkLst>
            <pc:docMk/>
            <pc:sldMk cId="3658090164" sldId="261"/>
            <ac:cxnSpMk id="77" creationId="{BECF35C3-8B44-4F4B-BD25-4C01823DB22A}"/>
          </ac:cxnSpMkLst>
        </pc:cxnChg>
        <pc:cxnChg chg="add del">
          <ac:chgData name="P D V PAVAN" userId="3fecef62cfbc9638" providerId="LiveId" clId="{039B0BB1-5802-4E47-BBBA-6D110FD82388}" dt="2021-12-12T10:39:17.204" v="139" actId="26606"/>
          <ac:cxnSpMkLst>
            <pc:docMk/>
            <pc:sldMk cId="3658090164" sldId="261"/>
            <ac:cxnSpMk id="83" creationId="{06D05ED8-39E4-42F8-92CB-704C2BD0D215}"/>
          </ac:cxnSpMkLst>
        </pc:cxnChg>
        <pc:cxnChg chg="add del">
          <ac:chgData name="P D V PAVAN" userId="3fecef62cfbc9638" providerId="LiveId" clId="{039B0BB1-5802-4E47-BBBA-6D110FD82388}" dt="2021-12-12T10:39:17.204" v="139" actId="26606"/>
          <ac:cxnSpMkLst>
            <pc:docMk/>
            <pc:sldMk cId="3658090164" sldId="261"/>
            <ac:cxnSpMk id="87" creationId="{3256C6C3-0EDC-4651-AB37-9F26CFAA6C86}"/>
          </ac:cxnSpMkLst>
        </pc:cxnChg>
        <pc:cxnChg chg="add del">
          <ac:chgData name="P D V PAVAN" userId="3fecef62cfbc9638" providerId="LiveId" clId="{039B0BB1-5802-4E47-BBBA-6D110FD82388}" dt="2021-12-12T10:39:49.824" v="150" actId="26606"/>
          <ac:cxnSpMkLst>
            <pc:docMk/>
            <pc:sldMk cId="3658090164" sldId="261"/>
            <ac:cxnSpMk id="95" creationId="{C6FAC23C-014D-4AC5-AD1B-36F7D0E7EF32}"/>
          </ac:cxnSpMkLst>
        </pc:cxnChg>
        <pc:cxnChg chg="add del">
          <ac:chgData name="P D V PAVAN" userId="3fecef62cfbc9638" providerId="LiveId" clId="{039B0BB1-5802-4E47-BBBA-6D110FD82388}" dt="2021-12-12T10:39:44.028" v="144" actId="26606"/>
          <ac:cxnSpMkLst>
            <pc:docMk/>
            <pc:sldMk cId="3658090164" sldId="261"/>
            <ac:cxnSpMk id="154" creationId="{FBD463FC-4CA8-4FF4-85A3-AF9F4B98D210}"/>
          </ac:cxnSpMkLst>
        </pc:cxnChg>
        <pc:cxnChg chg="add del">
          <ac:chgData name="P D V PAVAN" userId="3fecef62cfbc9638" providerId="LiveId" clId="{039B0BB1-5802-4E47-BBBA-6D110FD82388}" dt="2021-12-12T10:39:44.028" v="144" actId="26606"/>
          <ac:cxnSpMkLst>
            <pc:docMk/>
            <pc:sldMk cId="3658090164" sldId="261"/>
            <ac:cxnSpMk id="156" creationId="{BECF35C3-8B44-4F4B-BD25-4C01823DB22A}"/>
          </ac:cxnSpMkLst>
        </pc:cxnChg>
        <pc:cxnChg chg="add del">
          <ac:chgData name="P D V PAVAN" userId="3fecef62cfbc9638" providerId="LiveId" clId="{039B0BB1-5802-4E47-BBBA-6D110FD82388}" dt="2021-12-12T10:39:44.028" v="144" actId="26606"/>
          <ac:cxnSpMkLst>
            <pc:docMk/>
            <pc:sldMk cId="3658090164" sldId="261"/>
            <ac:cxnSpMk id="162" creationId="{FA6123F2-4B61-414F-A7E5-5B7828EACAE2}"/>
          </ac:cxnSpMkLst>
        </pc:cxnChg>
        <pc:cxnChg chg="add del">
          <ac:chgData name="P D V PAVAN" userId="3fecef62cfbc9638" providerId="LiveId" clId="{039B0BB1-5802-4E47-BBBA-6D110FD82388}" dt="2021-12-12T10:39:44.028" v="144" actId="26606"/>
          <ac:cxnSpMkLst>
            <pc:docMk/>
            <pc:sldMk cId="3658090164" sldId="261"/>
            <ac:cxnSpMk id="166" creationId="{FCDDCDFB-696D-4FDF-9B58-24F71B7C37BC}"/>
          </ac:cxnSpMkLst>
        </pc:cxnChg>
        <pc:cxnChg chg="add del">
          <ac:chgData name="P D V PAVAN" userId="3fecef62cfbc9638" providerId="LiveId" clId="{039B0BB1-5802-4E47-BBBA-6D110FD82388}" dt="2021-12-12T10:39:45.949" v="146" actId="26606"/>
          <ac:cxnSpMkLst>
            <pc:docMk/>
            <pc:sldMk cId="3658090164" sldId="261"/>
            <ac:cxnSpMk id="170" creationId="{718A71EB-D327-4458-85FB-26336B2BA01B}"/>
          </ac:cxnSpMkLst>
        </pc:cxnChg>
        <pc:cxnChg chg="add del">
          <ac:chgData name="P D V PAVAN" userId="3fecef62cfbc9638" providerId="LiveId" clId="{039B0BB1-5802-4E47-BBBA-6D110FD82388}" dt="2021-12-12T10:39:50.682" v="151" actId="26606"/>
          <ac:cxnSpMkLst>
            <pc:docMk/>
            <pc:sldMk cId="3658090164" sldId="261"/>
            <ac:cxnSpMk id="1030" creationId="{FBD463FC-4CA8-4FF4-85A3-AF9F4B98D210}"/>
          </ac:cxnSpMkLst>
        </pc:cxnChg>
        <pc:cxnChg chg="add del">
          <ac:chgData name="P D V PAVAN" userId="3fecef62cfbc9638" providerId="LiveId" clId="{039B0BB1-5802-4E47-BBBA-6D110FD82388}" dt="2021-12-12T10:39:50.682" v="151" actId="26606"/>
          <ac:cxnSpMkLst>
            <pc:docMk/>
            <pc:sldMk cId="3658090164" sldId="261"/>
            <ac:cxnSpMk id="1031" creationId="{BECF35C3-8B44-4F4B-BD25-4C01823DB22A}"/>
          </ac:cxnSpMkLst>
        </pc:cxnChg>
        <pc:cxnChg chg="add del">
          <ac:chgData name="P D V PAVAN" userId="3fecef62cfbc9638" providerId="LiveId" clId="{039B0BB1-5802-4E47-BBBA-6D110FD82388}" dt="2021-12-12T10:39:50.682" v="151" actId="26606"/>
          <ac:cxnSpMkLst>
            <pc:docMk/>
            <pc:sldMk cId="3658090164" sldId="261"/>
            <ac:cxnSpMk id="1034" creationId="{FA6123F2-4B61-414F-A7E5-5B7828EACAE2}"/>
          </ac:cxnSpMkLst>
        </pc:cxnChg>
        <pc:cxnChg chg="add del">
          <ac:chgData name="P D V PAVAN" userId="3fecef62cfbc9638" providerId="LiveId" clId="{039B0BB1-5802-4E47-BBBA-6D110FD82388}" dt="2021-12-12T10:39:50.682" v="151" actId="26606"/>
          <ac:cxnSpMkLst>
            <pc:docMk/>
            <pc:sldMk cId="3658090164" sldId="261"/>
            <ac:cxnSpMk id="1036" creationId="{FCDDCDFB-696D-4FDF-9B58-24F71B7C37BC}"/>
          </ac:cxnSpMkLst>
        </pc:cxnChg>
        <pc:cxnChg chg="add del">
          <ac:chgData name="P D V PAVAN" userId="3fecef62cfbc9638" providerId="LiveId" clId="{039B0BB1-5802-4E47-BBBA-6D110FD82388}" dt="2021-12-12T10:39:49.824" v="150" actId="26606"/>
          <ac:cxnSpMkLst>
            <pc:docMk/>
            <pc:sldMk cId="3658090164" sldId="261"/>
            <ac:cxnSpMk id="1039" creationId="{381B4579-E2EA-4BD7-94FF-0A0BEE135C6B}"/>
          </ac:cxnSpMkLst>
        </pc:cxnChg>
        <pc:cxnChg chg="add del">
          <ac:chgData name="P D V PAVAN" userId="3fecef62cfbc9638" providerId="LiveId" clId="{039B0BB1-5802-4E47-BBBA-6D110FD82388}" dt="2021-12-12T10:39:45.949" v="146" actId="26606"/>
          <ac:cxnSpMkLst>
            <pc:docMk/>
            <pc:sldMk cId="3658090164" sldId="261"/>
            <ac:cxnSpMk id="1045" creationId="{1C7D2BA4-4B7A-4596-8BCC-5CF715423894}"/>
          </ac:cxnSpMkLst>
        </pc:cxnChg>
        <pc:cxnChg chg="add del">
          <ac:chgData name="P D V PAVAN" userId="3fecef62cfbc9638" providerId="LiveId" clId="{039B0BB1-5802-4E47-BBBA-6D110FD82388}" dt="2021-12-12T10:39:45.949" v="146" actId="26606"/>
          <ac:cxnSpMkLst>
            <pc:docMk/>
            <pc:sldMk cId="3658090164" sldId="261"/>
            <ac:cxnSpMk id="1046" creationId="{4977F1E1-2B6F-4BB6-899F-67D8764D83C5}"/>
          </ac:cxnSpMkLst>
        </pc:cxnChg>
        <pc:cxnChg chg="add del">
          <ac:chgData name="P D V PAVAN" userId="3fecef62cfbc9638" providerId="LiveId" clId="{039B0BB1-5802-4E47-BBBA-6D110FD82388}" dt="2021-12-12T10:39:45.949" v="146" actId="26606"/>
          <ac:cxnSpMkLst>
            <pc:docMk/>
            <pc:sldMk cId="3658090164" sldId="261"/>
            <ac:cxnSpMk id="1049" creationId="{84F2C6A8-7D46-49EA-860B-0F0B0208436C}"/>
          </ac:cxnSpMkLst>
        </pc:cxnChg>
        <pc:cxnChg chg="add del">
          <ac:chgData name="P D V PAVAN" userId="3fecef62cfbc9638" providerId="LiveId" clId="{039B0BB1-5802-4E47-BBBA-6D110FD82388}" dt="2021-12-12T10:39:49.090" v="148" actId="26606"/>
          <ac:cxnSpMkLst>
            <pc:docMk/>
            <pc:sldMk cId="3658090164" sldId="261"/>
            <ac:cxnSpMk id="1055" creationId="{1C7D2BA4-4B7A-4596-8BCC-5CF715423894}"/>
          </ac:cxnSpMkLst>
        </pc:cxnChg>
        <pc:cxnChg chg="add del">
          <ac:chgData name="P D V PAVAN" userId="3fecef62cfbc9638" providerId="LiveId" clId="{039B0BB1-5802-4E47-BBBA-6D110FD82388}" dt="2021-12-12T10:39:49.090" v="148" actId="26606"/>
          <ac:cxnSpMkLst>
            <pc:docMk/>
            <pc:sldMk cId="3658090164" sldId="261"/>
            <ac:cxnSpMk id="1056" creationId="{4977F1E1-2B6F-4BB6-899F-67D8764D83C5}"/>
          </ac:cxnSpMkLst>
        </pc:cxnChg>
        <pc:cxnChg chg="add del">
          <ac:chgData name="P D V PAVAN" userId="3fecef62cfbc9638" providerId="LiveId" clId="{039B0BB1-5802-4E47-BBBA-6D110FD82388}" dt="2021-12-12T10:39:49.090" v="148" actId="26606"/>
          <ac:cxnSpMkLst>
            <pc:docMk/>
            <pc:sldMk cId="3658090164" sldId="261"/>
            <ac:cxnSpMk id="1059" creationId="{E7C3AE2A-04FA-4B67-9C14-0D990CA6AE0F}"/>
          </ac:cxnSpMkLst>
        </pc:cxnChg>
        <pc:cxnChg chg="add del">
          <ac:chgData name="P D V PAVAN" userId="3fecef62cfbc9638" providerId="LiveId" clId="{039B0BB1-5802-4E47-BBBA-6D110FD82388}" dt="2021-12-12T10:39:49.090" v="148" actId="26606"/>
          <ac:cxnSpMkLst>
            <pc:docMk/>
            <pc:sldMk cId="3658090164" sldId="261"/>
            <ac:cxnSpMk id="1064" creationId="{FCA742D8-7814-4F8A-AEF8-1857FB21F043}"/>
          </ac:cxnSpMkLst>
        </pc:cxnChg>
      </pc:sldChg>
      <pc:sldChg chg="addSp modSp new mod setBg">
        <pc:chgData name="P D V PAVAN" userId="3fecef62cfbc9638" providerId="LiveId" clId="{039B0BB1-5802-4E47-BBBA-6D110FD82388}" dt="2021-12-12T10:42:16.018" v="176" actId="20577"/>
        <pc:sldMkLst>
          <pc:docMk/>
          <pc:sldMk cId="767173997" sldId="262"/>
        </pc:sldMkLst>
        <pc:spChg chg="mod">
          <ac:chgData name="P D V PAVAN" userId="3fecef62cfbc9638" providerId="LiveId" clId="{039B0BB1-5802-4E47-BBBA-6D110FD82388}" dt="2021-12-12T10:42:05.440" v="172" actId="26606"/>
          <ac:spMkLst>
            <pc:docMk/>
            <pc:sldMk cId="767173997" sldId="262"/>
            <ac:spMk id="2" creationId="{CF027834-71AA-4428-9511-E12FA868D2F2}"/>
          </ac:spMkLst>
        </pc:spChg>
        <pc:spChg chg="mod">
          <ac:chgData name="P D V PAVAN" userId="3fecef62cfbc9638" providerId="LiveId" clId="{039B0BB1-5802-4E47-BBBA-6D110FD82388}" dt="2021-12-12T10:42:16.018" v="176" actId="20577"/>
          <ac:spMkLst>
            <pc:docMk/>
            <pc:sldMk cId="767173997" sldId="262"/>
            <ac:spMk id="3" creationId="{CFB208EE-1C0F-4409-9024-157E8629D1F4}"/>
          </ac:spMkLst>
        </pc:spChg>
        <pc:spChg chg="add">
          <ac:chgData name="P D V PAVAN" userId="3fecef62cfbc9638" providerId="LiveId" clId="{039B0BB1-5802-4E47-BBBA-6D110FD82388}" dt="2021-12-12T10:42:05.440" v="172" actId="26606"/>
          <ac:spMkLst>
            <pc:docMk/>
            <pc:sldMk cId="767173997" sldId="262"/>
            <ac:spMk id="8" creationId="{F63C748C-967B-4A7B-A90F-3EDD0F485AC6}"/>
          </ac:spMkLst>
        </pc:spChg>
        <pc:spChg chg="add">
          <ac:chgData name="P D V PAVAN" userId="3fecef62cfbc9638" providerId="LiveId" clId="{039B0BB1-5802-4E47-BBBA-6D110FD82388}" dt="2021-12-12T10:42:05.440" v="172" actId="26606"/>
          <ac:spMkLst>
            <pc:docMk/>
            <pc:sldMk cId="767173997" sldId="262"/>
            <ac:spMk id="10" creationId="{C0143637-4934-44E4-B909-BAF1E7B27972}"/>
          </ac:spMkLst>
        </pc:spChg>
      </pc:sldChg>
      <pc:sldChg chg="addSp delSp modSp new del mod">
        <pc:chgData name="P D V PAVAN" userId="3fecef62cfbc9638" providerId="LiveId" clId="{039B0BB1-5802-4E47-BBBA-6D110FD82388}" dt="2021-12-12T10:27:34.836" v="35" actId="47"/>
        <pc:sldMkLst>
          <pc:docMk/>
          <pc:sldMk cId="2561344913" sldId="262"/>
        </pc:sldMkLst>
        <pc:spChg chg="mod">
          <ac:chgData name="P D V PAVAN" userId="3fecef62cfbc9638" providerId="LiveId" clId="{039B0BB1-5802-4E47-BBBA-6D110FD82388}" dt="2021-12-12T10:25:55.242" v="25"/>
          <ac:spMkLst>
            <pc:docMk/>
            <pc:sldMk cId="2561344913" sldId="262"/>
            <ac:spMk id="2" creationId="{ECBC79F0-0045-45A1-A493-803D55755F43}"/>
          </ac:spMkLst>
        </pc:spChg>
        <pc:spChg chg="del mod">
          <ac:chgData name="P D V PAVAN" userId="3fecef62cfbc9638" providerId="LiveId" clId="{039B0BB1-5802-4E47-BBBA-6D110FD82388}" dt="2021-12-12T10:24:58.380" v="22" actId="478"/>
          <ac:spMkLst>
            <pc:docMk/>
            <pc:sldMk cId="2561344913" sldId="262"/>
            <ac:spMk id="3" creationId="{E25FAE36-59E9-4385-863B-A9D02BB6B519}"/>
          </ac:spMkLst>
        </pc:spChg>
        <pc:spChg chg="add mod">
          <ac:chgData name="P D V PAVAN" userId="3fecef62cfbc9638" providerId="LiveId" clId="{039B0BB1-5802-4E47-BBBA-6D110FD82388}" dt="2021-12-12T10:25:06.051" v="24" actId="1076"/>
          <ac:spMkLst>
            <pc:docMk/>
            <pc:sldMk cId="2561344913" sldId="262"/>
            <ac:spMk id="5" creationId="{9742E782-DDED-4718-BD09-A7AC4F501A11}"/>
          </ac:spMkLst>
        </pc:spChg>
      </pc:sldChg>
      <pc:sldChg chg="addSp delSp modSp new mod setBg setClrOvrMap">
        <pc:chgData name="P D V PAVAN" userId="3fecef62cfbc9638" providerId="LiveId" clId="{039B0BB1-5802-4E47-BBBA-6D110FD82388}" dt="2021-12-12T10:42:43.236" v="180" actId="14100"/>
        <pc:sldMkLst>
          <pc:docMk/>
          <pc:sldMk cId="2408116924" sldId="263"/>
        </pc:sldMkLst>
        <pc:spChg chg="mod">
          <ac:chgData name="P D V PAVAN" userId="3fecef62cfbc9638" providerId="LiveId" clId="{039B0BB1-5802-4E47-BBBA-6D110FD82388}" dt="2021-12-12T10:42:38.737" v="179" actId="26606"/>
          <ac:spMkLst>
            <pc:docMk/>
            <pc:sldMk cId="2408116924" sldId="263"/>
            <ac:spMk id="2" creationId="{3FA4F8B1-CED9-4534-A8D8-9CF7FCA2F774}"/>
          </ac:spMkLst>
        </pc:spChg>
        <pc:spChg chg="mod">
          <ac:chgData name="P D V PAVAN" userId="3fecef62cfbc9638" providerId="LiveId" clId="{039B0BB1-5802-4E47-BBBA-6D110FD82388}" dt="2021-12-12T10:42:43.236" v="180" actId="14100"/>
          <ac:spMkLst>
            <pc:docMk/>
            <pc:sldMk cId="2408116924" sldId="263"/>
            <ac:spMk id="3" creationId="{5F0C34AC-758F-47E9-BFE5-CF843459F995}"/>
          </ac:spMkLst>
        </pc:spChg>
        <pc:spChg chg="add del">
          <ac:chgData name="P D V PAVAN" userId="3fecef62cfbc9638" providerId="LiveId" clId="{039B0BB1-5802-4E47-BBBA-6D110FD82388}" dt="2021-12-12T10:42:38.737" v="179" actId="26606"/>
          <ac:spMkLst>
            <pc:docMk/>
            <pc:sldMk cId="2408116924" sldId="263"/>
            <ac:spMk id="8" creationId="{54F891EB-ED45-44C3-95D6-FFB2EC07FA10}"/>
          </ac:spMkLst>
        </pc:spChg>
        <pc:spChg chg="add del">
          <ac:chgData name="P D V PAVAN" userId="3fecef62cfbc9638" providerId="LiveId" clId="{039B0BB1-5802-4E47-BBBA-6D110FD82388}" dt="2021-12-12T10:42:38.737" v="179" actId="26606"/>
          <ac:spMkLst>
            <pc:docMk/>
            <pc:sldMk cId="2408116924" sldId="263"/>
            <ac:spMk id="10" creationId="{2EA385B8-7C85-4CE0-AE3A-00EB627B3443}"/>
          </ac:spMkLst>
        </pc:spChg>
        <pc:spChg chg="add">
          <ac:chgData name="P D V PAVAN" userId="3fecef62cfbc9638" providerId="LiveId" clId="{039B0BB1-5802-4E47-BBBA-6D110FD82388}" dt="2021-12-12T10:42:38.737" v="179" actId="26606"/>
          <ac:spMkLst>
            <pc:docMk/>
            <pc:sldMk cId="2408116924" sldId="263"/>
            <ac:spMk id="19" creationId="{0216D9FD-860F-4F5C-8D9B-CE7002071D21}"/>
          </ac:spMkLst>
        </pc:spChg>
        <pc:spChg chg="add">
          <ac:chgData name="P D V PAVAN" userId="3fecef62cfbc9638" providerId="LiveId" clId="{039B0BB1-5802-4E47-BBBA-6D110FD82388}" dt="2021-12-12T10:42:38.737" v="179" actId="26606"/>
          <ac:spMkLst>
            <pc:docMk/>
            <pc:sldMk cId="2408116924" sldId="263"/>
            <ac:spMk id="21" creationId="{8D074069-7026-466C-B495-20FB9578CFBB}"/>
          </ac:spMkLst>
        </pc:spChg>
        <pc:spChg chg="add">
          <ac:chgData name="P D V PAVAN" userId="3fecef62cfbc9638" providerId="LiveId" clId="{039B0BB1-5802-4E47-BBBA-6D110FD82388}" dt="2021-12-12T10:42:38.737" v="179" actId="26606"/>
          <ac:spMkLst>
            <pc:docMk/>
            <pc:sldMk cId="2408116924" sldId="263"/>
            <ac:spMk id="23" creationId="{C1685D80-4D5A-471F-9215-651424F47500}"/>
          </ac:spMkLst>
        </pc:spChg>
        <pc:picChg chg="add del">
          <ac:chgData name="P D V PAVAN" userId="3fecef62cfbc9638" providerId="LiveId" clId="{039B0BB1-5802-4E47-BBBA-6D110FD82388}" dt="2021-12-12T10:42:38.737" v="179" actId="26606"/>
          <ac:picMkLst>
            <pc:docMk/>
            <pc:sldMk cId="2408116924" sldId="263"/>
            <ac:picMk id="14" creationId="{DCC0100C-A457-45B1-8A8B-8740F43EC158}"/>
          </ac:picMkLst>
        </pc:picChg>
        <pc:cxnChg chg="add del">
          <ac:chgData name="P D V PAVAN" userId="3fecef62cfbc9638" providerId="LiveId" clId="{039B0BB1-5802-4E47-BBBA-6D110FD82388}" dt="2021-12-12T10:42:38.737" v="179" actId="26606"/>
          <ac:cxnSpMkLst>
            <pc:docMk/>
            <pc:sldMk cId="2408116924" sldId="263"/>
            <ac:cxnSpMk id="12" creationId="{19AF263B-E208-40DF-A182-5193478DCFA4}"/>
          </ac:cxnSpMkLst>
        </pc:cxnChg>
      </pc:sldChg>
      <pc:sldChg chg="addSp delSp modSp new mod setBg">
        <pc:chgData name="P D V PAVAN" userId="3fecef62cfbc9638" providerId="LiveId" clId="{039B0BB1-5802-4E47-BBBA-6D110FD82388}" dt="2021-12-12T10:44:07.126" v="196" actId="26606"/>
        <pc:sldMkLst>
          <pc:docMk/>
          <pc:sldMk cId="1888614215" sldId="264"/>
        </pc:sldMkLst>
        <pc:spChg chg="mod ord">
          <ac:chgData name="P D V PAVAN" userId="3fecef62cfbc9638" providerId="LiveId" clId="{039B0BB1-5802-4E47-BBBA-6D110FD82388}" dt="2021-12-12T10:44:07.126" v="196" actId="26606"/>
          <ac:spMkLst>
            <pc:docMk/>
            <pc:sldMk cId="1888614215" sldId="264"/>
            <ac:spMk id="2" creationId="{B3D4E7B6-F5B6-422D-98B8-57C11B381084}"/>
          </ac:spMkLst>
        </pc:spChg>
        <pc:spChg chg="del mod">
          <ac:chgData name="P D V PAVAN" userId="3fecef62cfbc9638" providerId="LiveId" clId="{039B0BB1-5802-4E47-BBBA-6D110FD82388}" dt="2021-12-12T10:44:03.938" v="191"/>
          <ac:spMkLst>
            <pc:docMk/>
            <pc:sldMk cId="1888614215" sldId="264"/>
            <ac:spMk id="3" creationId="{0AD8A85C-62F1-40B3-9092-F86C91FB2B84}"/>
          </ac:spMkLst>
        </pc:spChg>
        <pc:spChg chg="add del">
          <ac:chgData name="P D V PAVAN" userId="3fecef62cfbc9638" providerId="LiveId" clId="{039B0BB1-5802-4E47-BBBA-6D110FD82388}" dt="2021-12-12T10:44:07.100" v="195" actId="26606"/>
          <ac:spMkLst>
            <pc:docMk/>
            <pc:sldMk cId="1888614215" sldId="264"/>
            <ac:spMk id="10" creationId="{C63C853E-3842-4594-86A9-051FFAF4D343}"/>
          </ac:spMkLst>
        </pc:spChg>
        <pc:spChg chg="add del">
          <ac:chgData name="P D V PAVAN" userId="3fecef62cfbc9638" providerId="LiveId" clId="{039B0BB1-5802-4E47-BBBA-6D110FD82388}" dt="2021-12-12T10:44:07.100" v="195" actId="26606"/>
          <ac:spMkLst>
            <pc:docMk/>
            <pc:sldMk cId="1888614215" sldId="264"/>
            <ac:spMk id="18" creationId="{2E67E8BF-E4B2-4098-9FB3-9E400BD86935}"/>
          </ac:spMkLst>
        </pc:spChg>
        <pc:spChg chg="add">
          <ac:chgData name="P D V PAVAN" userId="3fecef62cfbc9638" providerId="LiveId" clId="{039B0BB1-5802-4E47-BBBA-6D110FD82388}" dt="2021-12-12T10:44:07.126" v="196" actId="26606"/>
          <ac:spMkLst>
            <pc:docMk/>
            <pc:sldMk cId="1888614215" sldId="264"/>
            <ac:spMk id="22" creationId="{C63C853E-3842-4594-86A9-051FFAF4D343}"/>
          </ac:spMkLst>
        </pc:spChg>
        <pc:spChg chg="add">
          <ac:chgData name="P D V PAVAN" userId="3fecef62cfbc9638" providerId="LiveId" clId="{039B0BB1-5802-4E47-BBBA-6D110FD82388}" dt="2021-12-12T10:44:07.126" v="196" actId="26606"/>
          <ac:spMkLst>
            <pc:docMk/>
            <pc:sldMk cId="1888614215" sldId="264"/>
            <ac:spMk id="26" creationId="{95633E59-CFCD-4CB3-AB4B-F13B8BA438DA}"/>
          </ac:spMkLst>
        </pc:spChg>
        <pc:picChg chg="add mod">
          <ac:chgData name="P D V PAVAN" userId="3fecef62cfbc9638" providerId="LiveId" clId="{039B0BB1-5802-4E47-BBBA-6D110FD82388}" dt="2021-12-12T10:44:07.126" v="196" actId="26606"/>
          <ac:picMkLst>
            <pc:docMk/>
            <pc:sldMk cId="1888614215" sldId="264"/>
            <ac:picMk id="5" creationId="{3DC7B4B0-2BFD-48E8-B819-2F54BD36F442}"/>
          </ac:picMkLst>
        </pc:picChg>
        <pc:picChg chg="add del">
          <ac:chgData name="P D V PAVAN" userId="3fecef62cfbc9638" providerId="LiveId" clId="{039B0BB1-5802-4E47-BBBA-6D110FD82388}" dt="2021-12-12T10:44:07.100" v="195" actId="26606"/>
          <ac:picMkLst>
            <pc:docMk/>
            <pc:sldMk cId="1888614215" sldId="264"/>
            <ac:picMk id="12" creationId="{B591CDC5-6B61-4116-B3B5-0FF42B6E606D}"/>
          </ac:picMkLst>
        </pc:picChg>
        <pc:picChg chg="add">
          <ac:chgData name="P D V PAVAN" userId="3fecef62cfbc9638" providerId="LiveId" clId="{039B0BB1-5802-4E47-BBBA-6D110FD82388}" dt="2021-12-12T10:44:07.126" v="196" actId="26606"/>
          <ac:picMkLst>
            <pc:docMk/>
            <pc:sldMk cId="1888614215" sldId="264"/>
            <ac:picMk id="23" creationId="{B591CDC5-6B61-4116-B3B5-0FF42B6E606D}"/>
          </ac:picMkLst>
        </pc:picChg>
        <pc:cxnChg chg="add del">
          <ac:chgData name="P D V PAVAN" userId="3fecef62cfbc9638" providerId="LiveId" clId="{039B0BB1-5802-4E47-BBBA-6D110FD82388}" dt="2021-12-12T10:44:07.100" v="195" actId="26606"/>
          <ac:cxnSpMkLst>
            <pc:docMk/>
            <pc:sldMk cId="1888614215" sldId="264"/>
            <ac:cxnSpMk id="14" creationId="{25B08984-5BEB-422F-A364-2B41E6A516EB}"/>
          </ac:cxnSpMkLst>
        </pc:cxnChg>
        <pc:cxnChg chg="add del">
          <ac:chgData name="P D V PAVAN" userId="3fecef62cfbc9638" providerId="LiveId" clId="{039B0BB1-5802-4E47-BBBA-6D110FD82388}" dt="2021-12-12T10:44:07.100" v="195" actId="26606"/>
          <ac:cxnSpMkLst>
            <pc:docMk/>
            <pc:sldMk cId="1888614215" sldId="264"/>
            <ac:cxnSpMk id="16" creationId="{A8F413B1-54E0-4B16-92AB-1CC5C7D645BC}"/>
          </ac:cxnSpMkLst>
        </pc:cxnChg>
        <pc:cxnChg chg="add del">
          <ac:chgData name="P D V PAVAN" userId="3fecef62cfbc9638" providerId="LiveId" clId="{039B0BB1-5802-4E47-BBBA-6D110FD82388}" dt="2021-12-12T10:44:07.100" v="195" actId="26606"/>
          <ac:cxnSpMkLst>
            <pc:docMk/>
            <pc:sldMk cId="1888614215" sldId="264"/>
            <ac:cxnSpMk id="20" creationId="{3781A10F-5DF6-4C9B-AE0B-5249E4399D26}"/>
          </ac:cxnSpMkLst>
        </pc:cxnChg>
        <pc:cxnChg chg="add">
          <ac:chgData name="P D V PAVAN" userId="3fecef62cfbc9638" providerId="LiveId" clId="{039B0BB1-5802-4E47-BBBA-6D110FD82388}" dt="2021-12-12T10:44:07.126" v="196" actId="26606"/>
          <ac:cxnSpMkLst>
            <pc:docMk/>
            <pc:sldMk cId="1888614215" sldId="264"/>
            <ac:cxnSpMk id="24" creationId="{25B08984-5BEB-422F-A364-2B41E6A516EB}"/>
          </ac:cxnSpMkLst>
        </pc:cxnChg>
        <pc:cxnChg chg="add">
          <ac:chgData name="P D V PAVAN" userId="3fecef62cfbc9638" providerId="LiveId" clId="{039B0BB1-5802-4E47-BBBA-6D110FD82388}" dt="2021-12-12T10:44:07.126" v="196" actId="26606"/>
          <ac:cxnSpMkLst>
            <pc:docMk/>
            <pc:sldMk cId="1888614215" sldId="264"/>
            <ac:cxnSpMk id="25" creationId="{A8F413B1-54E0-4B16-92AB-1CC5C7D645BC}"/>
          </ac:cxnSpMkLst>
        </pc:cxnChg>
        <pc:cxnChg chg="add">
          <ac:chgData name="P D V PAVAN" userId="3fecef62cfbc9638" providerId="LiveId" clId="{039B0BB1-5802-4E47-BBBA-6D110FD82388}" dt="2021-12-12T10:44:07.126" v="196" actId="26606"/>
          <ac:cxnSpMkLst>
            <pc:docMk/>
            <pc:sldMk cId="1888614215" sldId="264"/>
            <ac:cxnSpMk id="27" creationId="{7FFB1710-F59A-4B72-91E4-53C2300B705D}"/>
          </ac:cxnSpMkLst>
        </pc:cxnChg>
      </pc:sldChg>
      <pc:sldChg chg="addSp delSp modSp new mod ord setBg setClrOvrMap">
        <pc:chgData name="P D V PAVAN" userId="3fecef62cfbc9638" providerId="LiveId" clId="{039B0BB1-5802-4E47-BBBA-6D110FD82388}" dt="2021-12-12T10:59:35.785" v="373" actId="26606"/>
        <pc:sldMkLst>
          <pc:docMk/>
          <pc:sldMk cId="1598403461" sldId="265"/>
        </pc:sldMkLst>
        <pc:spChg chg="mod">
          <ac:chgData name="P D V PAVAN" userId="3fecef62cfbc9638" providerId="LiveId" clId="{039B0BB1-5802-4E47-BBBA-6D110FD82388}" dt="2021-12-12T10:59:32.026" v="370" actId="26606"/>
          <ac:spMkLst>
            <pc:docMk/>
            <pc:sldMk cId="1598403461" sldId="265"/>
            <ac:spMk id="2" creationId="{3254D752-07D6-49EB-92BD-CF66ABE72FD8}"/>
          </ac:spMkLst>
        </pc:spChg>
        <pc:spChg chg="mod">
          <ac:chgData name="P D V PAVAN" userId="3fecef62cfbc9638" providerId="LiveId" clId="{039B0BB1-5802-4E47-BBBA-6D110FD82388}" dt="2021-12-12T10:59:35.785" v="373" actId="26606"/>
          <ac:spMkLst>
            <pc:docMk/>
            <pc:sldMk cId="1598403461" sldId="265"/>
            <ac:spMk id="3" creationId="{4CD4C2DE-A60D-42C8-8F00-2E7E23FAACBD}"/>
          </ac:spMkLst>
        </pc:spChg>
        <pc:spChg chg="add del">
          <ac:chgData name="P D V PAVAN" userId="3fecef62cfbc9638" providerId="LiveId" clId="{039B0BB1-5802-4E47-BBBA-6D110FD82388}" dt="2021-12-12T10:59:35.785" v="373" actId="26606"/>
          <ac:spMkLst>
            <pc:docMk/>
            <pc:sldMk cId="1598403461" sldId="265"/>
            <ac:spMk id="9" creationId="{C6870151-9189-4C3A-8379-EF3D95827A0A}"/>
          </ac:spMkLst>
        </pc:spChg>
        <pc:spChg chg="add del">
          <ac:chgData name="P D V PAVAN" userId="3fecef62cfbc9638" providerId="LiveId" clId="{039B0BB1-5802-4E47-BBBA-6D110FD82388}" dt="2021-12-12T10:59:35.785" v="373" actId="26606"/>
          <ac:spMkLst>
            <pc:docMk/>
            <pc:sldMk cId="1598403461" sldId="265"/>
            <ac:spMk id="11" creationId="{123EA69C-102A-4DD0-9547-05DCD271D159}"/>
          </ac:spMkLst>
        </pc:spChg>
        <pc:spChg chg="add del">
          <ac:chgData name="P D V PAVAN" userId="3fecef62cfbc9638" providerId="LiveId" clId="{039B0BB1-5802-4E47-BBBA-6D110FD82388}" dt="2021-12-12T10:59:35.785" v="373" actId="26606"/>
          <ac:spMkLst>
            <pc:docMk/>
            <pc:sldMk cId="1598403461" sldId="265"/>
            <ac:spMk id="13" creationId="{6A862265-5CA3-4C40-8582-7534C3B03C2A}"/>
          </ac:spMkLst>
        </pc:spChg>
        <pc:spChg chg="add del">
          <ac:chgData name="P D V PAVAN" userId="3fecef62cfbc9638" providerId="LiveId" clId="{039B0BB1-5802-4E47-BBBA-6D110FD82388}" dt="2021-12-12T10:59:35.785" v="373" actId="26606"/>
          <ac:spMkLst>
            <pc:docMk/>
            <pc:sldMk cId="1598403461" sldId="265"/>
            <ac:spMk id="15" creationId="{600EF80B-0391-4082-9AF5-F15B091B4CE9}"/>
          </ac:spMkLst>
        </pc:spChg>
        <pc:spChg chg="add del">
          <ac:chgData name="P D V PAVAN" userId="3fecef62cfbc9638" providerId="LiveId" clId="{039B0BB1-5802-4E47-BBBA-6D110FD82388}" dt="2021-12-12T10:59:35.785" v="373" actId="26606"/>
          <ac:spMkLst>
            <pc:docMk/>
            <pc:sldMk cId="1598403461" sldId="265"/>
            <ac:spMk id="19" creationId="{3FBF03E8-C602-4192-9C52-F84B29FDCC88}"/>
          </ac:spMkLst>
        </pc:spChg>
        <pc:spChg chg="add del">
          <ac:chgData name="P D V PAVAN" userId="3fecef62cfbc9638" providerId="LiveId" clId="{039B0BB1-5802-4E47-BBBA-6D110FD82388}" dt="2021-12-12T10:59:13.626" v="366" actId="26606"/>
          <ac:spMkLst>
            <pc:docMk/>
            <pc:sldMk cId="1598403461" sldId="265"/>
            <ac:spMk id="24" creationId="{F2AF0D79-4A1A-4F27-B9F0-CF252C4AC91C}"/>
          </ac:spMkLst>
        </pc:spChg>
        <pc:spChg chg="add del">
          <ac:chgData name="P D V PAVAN" userId="3fecef62cfbc9638" providerId="LiveId" clId="{039B0BB1-5802-4E47-BBBA-6D110FD82388}" dt="2021-12-12T10:59:15.893" v="368" actId="26606"/>
          <ac:spMkLst>
            <pc:docMk/>
            <pc:sldMk cId="1598403461" sldId="265"/>
            <ac:spMk id="28" creationId="{6A862265-5CA3-4C40-8582-7534C3B03C2A}"/>
          </ac:spMkLst>
        </pc:spChg>
        <pc:spChg chg="add del">
          <ac:chgData name="P D V PAVAN" userId="3fecef62cfbc9638" providerId="LiveId" clId="{039B0BB1-5802-4E47-BBBA-6D110FD82388}" dt="2021-12-12T10:59:15.893" v="368" actId="26606"/>
          <ac:spMkLst>
            <pc:docMk/>
            <pc:sldMk cId="1598403461" sldId="265"/>
            <ac:spMk id="29" creationId="{C6870151-9189-4C3A-8379-EF3D95827A0A}"/>
          </ac:spMkLst>
        </pc:spChg>
        <pc:spChg chg="add del">
          <ac:chgData name="P D V PAVAN" userId="3fecef62cfbc9638" providerId="LiveId" clId="{039B0BB1-5802-4E47-BBBA-6D110FD82388}" dt="2021-12-12T10:59:15.893" v="368" actId="26606"/>
          <ac:spMkLst>
            <pc:docMk/>
            <pc:sldMk cId="1598403461" sldId="265"/>
            <ac:spMk id="30" creationId="{600EF80B-0391-4082-9AF5-F15B091B4CE9}"/>
          </ac:spMkLst>
        </pc:spChg>
        <pc:spChg chg="add del">
          <ac:chgData name="P D V PAVAN" userId="3fecef62cfbc9638" providerId="LiveId" clId="{039B0BB1-5802-4E47-BBBA-6D110FD82388}" dt="2021-12-12T10:59:15.893" v="368" actId="26606"/>
          <ac:spMkLst>
            <pc:docMk/>
            <pc:sldMk cId="1598403461" sldId="265"/>
            <ac:spMk id="31" creationId="{123EA69C-102A-4DD0-9547-05DCD271D159}"/>
          </ac:spMkLst>
        </pc:spChg>
        <pc:spChg chg="add del">
          <ac:chgData name="P D V PAVAN" userId="3fecef62cfbc9638" providerId="LiveId" clId="{039B0BB1-5802-4E47-BBBA-6D110FD82388}" dt="2021-12-12T10:59:15.893" v="368" actId="26606"/>
          <ac:spMkLst>
            <pc:docMk/>
            <pc:sldMk cId="1598403461" sldId="265"/>
            <ac:spMk id="34" creationId="{3FBF03E8-C602-4192-9C52-F84B29FDCC88}"/>
          </ac:spMkLst>
        </pc:spChg>
        <pc:spChg chg="add del">
          <ac:chgData name="P D V PAVAN" userId="3fecef62cfbc9638" providerId="LiveId" clId="{039B0BB1-5802-4E47-BBBA-6D110FD82388}" dt="2021-12-12T10:59:32.026" v="370" actId="26606"/>
          <ac:spMkLst>
            <pc:docMk/>
            <pc:sldMk cId="1598403461" sldId="265"/>
            <ac:spMk id="36" creationId="{F2AF0D79-4A1A-4F27-B9F0-CF252C4AC91C}"/>
          </ac:spMkLst>
        </pc:spChg>
        <pc:spChg chg="add del">
          <ac:chgData name="P D V PAVAN" userId="3fecef62cfbc9638" providerId="LiveId" clId="{039B0BB1-5802-4E47-BBBA-6D110FD82388}" dt="2021-12-12T10:59:35.770" v="372" actId="26606"/>
          <ac:spMkLst>
            <pc:docMk/>
            <pc:sldMk cId="1598403461" sldId="265"/>
            <ac:spMk id="39" creationId="{C6870151-9189-4C3A-8379-EF3D95827A0A}"/>
          </ac:spMkLst>
        </pc:spChg>
        <pc:spChg chg="add del">
          <ac:chgData name="P D V PAVAN" userId="3fecef62cfbc9638" providerId="LiveId" clId="{039B0BB1-5802-4E47-BBBA-6D110FD82388}" dt="2021-12-12T10:59:35.770" v="372" actId="26606"/>
          <ac:spMkLst>
            <pc:docMk/>
            <pc:sldMk cId="1598403461" sldId="265"/>
            <ac:spMk id="40" creationId="{123EA69C-102A-4DD0-9547-05DCD271D159}"/>
          </ac:spMkLst>
        </pc:spChg>
        <pc:spChg chg="add del">
          <ac:chgData name="P D V PAVAN" userId="3fecef62cfbc9638" providerId="LiveId" clId="{039B0BB1-5802-4E47-BBBA-6D110FD82388}" dt="2021-12-12T10:59:35.770" v="372" actId="26606"/>
          <ac:spMkLst>
            <pc:docMk/>
            <pc:sldMk cId="1598403461" sldId="265"/>
            <ac:spMk id="41" creationId="{6A862265-5CA3-4C40-8582-7534C3B03C2A}"/>
          </ac:spMkLst>
        </pc:spChg>
        <pc:spChg chg="add del">
          <ac:chgData name="P D V PAVAN" userId="3fecef62cfbc9638" providerId="LiveId" clId="{039B0BB1-5802-4E47-BBBA-6D110FD82388}" dt="2021-12-12T10:59:35.770" v="372" actId="26606"/>
          <ac:spMkLst>
            <pc:docMk/>
            <pc:sldMk cId="1598403461" sldId="265"/>
            <ac:spMk id="42" creationId="{600EF80B-0391-4082-9AF5-F15B091B4CE9}"/>
          </ac:spMkLst>
        </pc:spChg>
        <pc:spChg chg="add del">
          <ac:chgData name="P D V PAVAN" userId="3fecef62cfbc9638" providerId="LiveId" clId="{039B0BB1-5802-4E47-BBBA-6D110FD82388}" dt="2021-12-12T10:59:35.770" v="372" actId="26606"/>
          <ac:spMkLst>
            <pc:docMk/>
            <pc:sldMk cId="1598403461" sldId="265"/>
            <ac:spMk id="44" creationId="{3FBF03E8-C602-4192-9C52-F84B29FDCC88}"/>
          </ac:spMkLst>
        </pc:spChg>
        <pc:spChg chg="add">
          <ac:chgData name="P D V PAVAN" userId="3fecef62cfbc9638" providerId="LiveId" clId="{039B0BB1-5802-4E47-BBBA-6D110FD82388}" dt="2021-12-12T10:59:35.785" v="373" actId="26606"/>
          <ac:spMkLst>
            <pc:docMk/>
            <pc:sldMk cId="1598403461" sldId="265"/>
            <ac:spMk id="46" creationId="{C6870151-9189-4C3A-8379-EF3D95827A0A}"/>
          </ac:spMkLst>
        </pc:spChg>
        <pc:spChg chg="add">
          <ac:chgData name="P D V PAVAN" userId="3fecef62cfbc9638" providerId="LiveId" clId="{039B0BB1-5802-4E47-BBBA-6D110FD82388}" dt="2021-12-12T10:59:35.785" v="373" actId="26606"/>
          <ac:spMkLst>
            <pc:docMk/>
            <pc:sldMk cId="1598403461" sldId="265"/>
            <ac:spMk id="47" creationId="{123EA69C-102A-4DD0-9547-05DCD271D159}"/>
          </ac:spMkLst>
        </pc:spChg>
        <pc:spChg chg="add">
          <ac:chgData name="P D V PAVAN" userId="3fecef62cfbc9638" providerId="LiveId" clId="{039B0BB1-5802-4E47-BBBA-6D110FD82388}" dt="2021-12-12T10:59:35.785" v="373" actId="26606"/>
          <ac:spMkLst>
            <pc:docMk/>
            <pc:sldMk cId="1598403461" sldId="265"/>
            <ac:spMk id="48" creationId="{6A862265-5CA3-4C40-8582-7534C3B03C2A}"/>
          </ac:spMkLst>
        </pc:spChg>
        <pc:spChg chg="add">
          <ac:chgData name="P D V PAVAN" userId="3fecef62cfbc9638" providerId="LiveId" clId="{039B0BB1-5802-4E47-BBBA-6D110FD82388}" dt="2021-12-12T10:59:35.785" v="373" actId="26606"/>
          <ac:spMkLst>
            <pc:docMk/>
            <pc:sldMk cId="1598403461" sldId="265"/>
            <ac:spMk id="49" creationId="{600EF80B-0391-4082-9AF5-F15B091B4CE9}"/>
          </ac:spMkLst>
        </pc:spChg>
        <pc:spChg chg="add">
          <ac:chgData name="P D V PAVAN" userId="3fecef62cfbc9638" providerId="LiveId" clId="{039B0BB1-5802-4E47-BBBA-6D110FD82388}" dt="2021-12-12T10:59:35.785" v="373" actId="26606"/>
          <ac:spMkLst>
            <pc:docMk/>
            <pc:sldMk cId="1598403461" sldId="265"/>
            <ac:spMk id="51" creationId="{3FBF03E8-C602-4192-9C52-F84B29FDCC88}"/>
          </ac:spMkLst>
        </pc:spChg>
        <pc:picChg chg="add mod">
          <ac:chgData name="P D V PAVAN" userId="3fecef62cfbc9638" providerId="LiveId" clId="{039B0BB1-5802-4E47-BBBA-6D110FD82388}" dt="2021-12-12T10:59:35.785" v="373" actId="26606"/>
          <ac:picMkLst>
            <pc:docMk/>
            <pc:sldMk cId="1598403461" sldId="265"/>
            <ac:picMk id="5" creationId="{3E55A1F0-A564-4C18-82A9-03045F617CFA}"/>
          </ac:picMkLst>
        </pc:picChg>
        <pc:cxnChg chg="add del">
          <ac:chgData name="P D V PAVAN" userId="3fecef62cfbc9638" providerId="LiveId" clId="{039B0BB1-5802-4E47-BBBA-6D110FD82388}" dt="2021-12-12T10:59:35.785" v="373" actId="26606"/>
          <ac:cxnSpMkLst>
            <pc:docMk/>
            <pc:sldMk cId="1598403461" sldId="265"/>
            <ac:cxnSpMk id="17" creationId="{D33AC32D-5F44-45F7-A0BD-7C11A86BED57}"/>
          </ac:cxnSpMkLst>
        </pc:cxnChg>
        <pc:cxnChg chg="add del">
          <ac:chgData name="P D V PAVAN" userId="3fecef62cfbc9638" providerId="LiveId" clId="{039B0BB1-5802-4E47-BBBA-6D110FD82388}" dt="2021-12-12T10:59:13.626" v="366" actId="26606"/>
          <ac:cxnSpMkLst>
            <pc:docMk/>
            <pc:sldMk cId="1598403461" sldId="265"/>
            <ac:cxnSpMk id="26" creationId="{8E83266B-97F8-4AB9-818F-3A70E8D8580D}"/>
          </ac:cxnSpMkLst>
        </pc:cxnChg>
        <pc:cxnChg chg="add del">
          <ac:chgData name="P D V PAVAN" userId="3fecef62cfbc9638" providerId="LiveId" clId="{039B0BB1-5802-4E47-BBBA-6D110FD82388}" dt="2021-12-12T10:59:15.893" v="368" actId="26606"/>
          <ac:cxnSpMkLst>
            <pc:docMk/>
            <pc:sldMk cId="1598403461" sldId="265"/>
            <ac:cxnSpMk id="32" creationId="{D33AC32D-5F44-45F7-A0BD-7C11A86BED57}"/>
          </ac:cxnSpMkLst>
        </pc:cxnChg>
        <pc:cxnChg chg="add del">
          <ac:chgData name="P D V PAVAN" userId="3fecef62cfbc9638" providerId="LiveId" clId="{039B0BB1-5802-4E47-BBBA-6D110FD82388}" dt="2021-12-12T10:59:32.026" v="370" actId="26606"/>
          <ac:cxnSpMkLst>
            <pc:docMk/>
            <pc:sldMk cId="1598403461" sldId="265"/>
            <ac:cxnSpMk id="37" creationId="{8E83266B-97F8-4AB9-818F-3A70E8D8580D}"/>
          </ac:cxnSpMkLst>
        </pc:cxnChg>
        <pc:cxnChg chg="add del">
          <ac:chgData name="P D V PAVAN" userId="3fecef62cfbc9638" providerId="LiveId" clId="{039B0BB1-5802-4E47-BBBA-6D110FD82388}" dt="2021-12-12T10:59:35.770" v="372" actId="26606"/>
          <ac:cxnSpMkLst>
            <pc:docMk/>
            <pc:sldMk cId="1598403461" sldId="265"/>
            <ac:cxnSpMk id="43" creationId="{D33AC32D-5F44-45F7-A0BD-7C11A86BED57}"/>
          </ac:cxnSpMkLst>
        </pc:cxnChg>
        <pc:cxnChg chg="add">
          <ac:chgData name="P D V PAVAN" userId="3fecef62cfbc9638" providerId="LiveId" clId="{039B0BB1-5802-4E47-BBBA-6D110FD82388}" dt="2021-12-12T10:59:35.785" v="373" actId="26606"/>
          <ac:cxnSpMkLst>
            <pc:docMk/>
            <pc:sldMk cId="1598403461" sldId="265"/>
            <ac:cxnSpMk id="50" creationId="{D33AC32D-5F44-45F7-A0BD-7C11A86BED57}"/>
          </ac:cxnSpMkLst>
        </pc:cxnChg>
      </pc:sldChg>
      <pc:sldChg chg="addSp delSp modSp new del mod ord setBg modClrScheme setClrOvrMap delDesignElem chgLayout">
        <pc:chgData name="P D V PAVAN" userId="3fecef62cfbc9638" providerId="LiveId" clId="{039B0BB1-5802-4E47-BBBA-6D110FD82388}" dt="2021-12-12T11:00:02.625" v="374" actId="47"/>
        <pc:sldMkLst>
          <pc:docMk/>
          <pc:sldMk cId="163738388" sldId="266"/>
        </pc:sldMkLst>
        <pc:spChg chg="del">
          <ac:chgData name="P D V PAVAN" userId="3fecef62cfbc9638" providerId="LiveId" clId="{039B0BB1-5802-4E47-BBBA-6D110FD82388}" dt="2021-12-12T10:50:00.544" v="243" actId="478"/>
          <ac:spMkLst>
            <pc:docMk/>
            <pc:sldMk cId="163738388" sldId="266"/>
            <ac:spMk id="2" creationId="{9EB0FD8C-2F2D-491B-B1A8-E0BD186575FA}"/>
          </ac:spMkLst>
        </pc:spChg>
        <pc:spChg chg="mod ord">
          <ac:chgData name="P D V PAVAN" userId="3fecef62cfbc9638" providerId="LiveId" clId="{039B0BB1-5802-4E47-BBBA-6D110FD82388}" dt="2021-12-12T10:54:44.570" v="331" actId="20577"/>
          <ac:spMkLst>
            <pc:docMk/>
            <pc:sldMk cId="163738388" sldId="266"/>
            <ac:spMk id="3" creationId="{F78F5A61-D796-4015-91B0-3D3739443643}"/>
          </ac:spMkLst>
        </pc:spChg>
        <pc:spChg chg="add del mod ord">
          <ac:chgData name="P D V PAVAN" userId="3fecef62cfbc9638" providerId="LiveId" clId="{039B0BB1-5802-4E47-BBBA-6D110FD82388}" dt="2021-12-12T10:51:03.971" v="257" actId="478"/>
          <ac:spMkLst>
            <pc:docMk/>
            <pc:sldMk cId="163738388" sldId="266"/>
            <ac:spMk id="4" creationId="{CCB465B4-CEDD-45ED-A10C-90AA8076D642}"/>
          </ac:spMkLst>
        </pc:spChg>
        <pc:spChg chg="add mod ord">
          <ac:chgData name="P D V PAVAN" userId="3fecef62cfbc9638" providerId="LiveId" clId="{039B0BB1-5802-4E47-BBBA-6D110FD82388}" dt="2021-12-12T10:52:13.099" v="306" actId="5793"/>
          <ac:spMkLst>
            <pc:docMk/>
            <pc:sldMk cId="163738388" sldId="266"/>
            <ac:spMk id="6" creationId="{5995ABE7-7F00-4AEE-98E2-2F723DA87C15}"/>
          </ac:spMkLst>
        </pc:spChg>
        <pc:spChg chg="add del">
          <ac:chgData name="P D V PAVAN" userId="3fecef62cfbc9638" providerId="LiveId" clId="{039B0BB1-5802-4E47-BBBA-6D110FD82388}" dt="2021-12-12T10:51:00.185" v="254" actId="700"/>
          <ac:spMkLst>
            <pc:docMk/>
            <pc:sldMk cId="163738388" sldId="266"/>
            <ac:spMk id="8" creationId="{352BB3D1-FC10-43EE-8114-34C0EBA6F825}"/>
          </ac:spMkLst>
        </pc:spChg>
        <pc:spChg chg="add del">
          <ac:chgData name="P D V PAVAN" userId="3fecef62cfbc9638" providerId="LiveId" clId="{039B0BB1-5802-4E47-BBBA-6D110FD82388}" dt="2021-12-12T10:50:24.762" v="247" actId="26606"/>
          <ac:spMkLst>
            <pc:docMk/>
            <pc:sldMk cId="163738388" sldId="266"/>
            <ac:spMk id="9" creationId="{65513E21-21B0-48DB-8CF1-35E43B33A477}"/>
          </ac:spMkLst>
        </pc:spChg>
        <pc:spChg chg="add del">
          <ac:chgData name="P D V PAVAN" userId="3fecef62cfbc9638" providerId="LiveId" clId="{039B0BB1-5802-4E47-BBBA-6D110FD82388}" dt="2021-12-12T10:50:26.260" v="250" actId="26606"/>
          <ac:spMkLst>
            <pc:docMk/>
            <pc:sldMk cId="163738388" sldId="266"/>
            <ac:spMk id="13" creationId="{4F6621CF-F493-40D5-98AE-24A9D3AD43C4}"/>
          </ac:spMkLst>
        </pc:spChg>
        <pc:spChg chg="add del">
          <ac:chgData name="P D V PAVAN" userId="3fecef62cfbc9638" providerId="LiveId" clId="{039B0BB1-5802-4E47-BBBA-6D110FD82388}" dt="2021-12-12T10:50:26.260" v="250" actId="26606"/>
          <ac:spMkLst>
            <pc:docMk/>
            <pc:sldMk cId="163738388" sldId="266"/>
            <ac:spMk id="14" creationId="{CADEE02A-D296-42EA-88F5-7803F69CEE29}"/>
          </ac:spMkLst>
        </pc:spChg>
        <pc:spChg chg="add del">
          <ac:chgData name="P D V PAVAN" userId="3fecef62cfbc9638" providerId="LiveId" clId="{039B0BB1-5802-4E47-BBBA-6D110FD82388}" dt="2021-12-12T10:50:51.869" v="252" actId="26606"/>
          <ac:spMkLst>
            <pc:docMk/>
            <pc:sldMk cId="163738388" sldId="266"/>
            <ac:spMk id="17" creationId="{65513E21-21B0-48DB-8CF1-35E43B33A477}"/>
          </ac:spMkLst>
        </pc:spChg>
        <pc:picChg chg="add del">
          <ac:chgData name="P D V PAVAN" userId="3fecef62cfbc9638" providerId="LiveId" clId="{039B0BB1-5802-4E47-BBBA-6D110FD82388}" dt="2021-12-12T10:50:24.762" v="247" actId="26606"/>
          <ac:picMkLst>
            <pc:docMk/>
            <pc:sldMk cId="163738388" sldId="266"/>
            <ac:picMk id="5" creationId="{AD9B554D-5551-439A-ABF0-3AFE607BDB04}"/>
          </ac:picMkLst>
        </pc:picChg>
        <pc:picChg chg="add del">
          <ac:chgData name="P D V PAVAN" userId="3fecef62cfbc9638" providerId="LiveId" clId="{039B0BB1-5802-4E47-BBBA-6D110FD82388}" dt="2021-12-12T10:50:26.260" v="250" actId="26606"/>
          <ac:picMkLst>
            <pc:docMk/>
            <pc:sldMk cId="163738388" sldId="266"/>
            <ac:picMk id="15" creationId="{1E605770-A854-4261-ABDA-2D8989D09D90}"/>
          </ac:picMkLst>
        </pc:picChg>
        <pc:picChg chg="add del">
          <ac:chgData name="P D V PAVAN" userId="3fecef62cfbc9638" providerId="LiveId" clId="{039B0BB1-5802-4E47-BBBA-6D110FD82388}" dt="2021-12-12T10:50:51.869" v="252" actId="26606"/>
          <ac:picMkLst>
            <pc:docMk/>
            <pc:sldMk cId="163738388" sldId="266"/>
            <ac:picMk id="18" creationId="{AD9B554D-5551-439A-ABF0-3AFE607BDB04}"/>
          </ac:picMkLst>
        </pc:picChg>
        <pc:picChg chg="add del mod">
          <ac:chgData name="P D V PAVAN" userId="3fecef62cfbc9638" providerId="LiveId" clId="{039B0BB1-5802-4E47-BBBA-6D110FD82388}" dt="2021-12-12T10:53:47.152" v="319" actId="478"/>
          <ac:picMkLst>
            <pc:docMk/>
            <pc:sldMk cId="163738388" sldId="266"/>
            <ac:picMk id="2050" creationId="{04897E50-1DE8-4F2B-BBAD-6C1092B8DCEF}"/>
          </ac:picMkLst>
        </pc:picChg>
        <pc:cxnChg chg="add del">
          <ac:chgData name="P D V PAVAN" userId="3fecef62cfbc9638" providerId="LiveId" clId="{039B0BB1-5802-4E47-BBBA-6D110FD82388}" dt="2021-12-12T10:51:00.185" v="254" actId="700"/>
          <ac:cxnSpMkLst>
            <pc:docMk/>
            <pc:sldMk cId="163738388" sldId="266"/>
            <ac:cxnSpMk id="10" creationId="{7766695C-9F91-4225-8954-E3288BC513F1}"/>
          </ac:cxnSpMkLst>
        </pc:cxnChg>
        <pc:cxnChg chg="add del">
          <ac:chgData name="P D V PAVAN" userId="3fecef62cfbc9638" providerId="LiveId" clId="{039B0BB1-5802-4E47-BBBA-6D110FD82388}" dt="2021-12-12T10:50:24.762" v="247" actId="26606"/>
          <ac:cxnSpMkLst>
            <pc:docMk/>
            <pc:sldMk cId="163738388" sldId="266"/>
            <ac:cxnSpMk id="11" creationId="{580B8A35-DEA7-4D43-9DF8-90B4681D0FAD}"/>
          </ac:cxnSpMkLst>
        </pc:cxnChg>
        <pc:cxnChg chg="add del">
          <ac:chgData name="P D V PAVAN" userId="3fecef62cfbc9638" providerId="LiveId" clId="{039B0BB1-5802-4E47-BBBA-6D110FD82388}" dt="2021-12-12T10:50:51.869" v="252" actId="26606"/>
          <ac:cxnSpMkLst>
            <pc:docMk/>
            <pc:sldMk cId="163738388" sldId="266"/>
            <ac:cxnSpMk id="19" creationId="{580B8A35-DEA7-4D43-9DF8-90B4681D0FAD}"/>
          </ac:cxnSpMkLst>
        </pc:cxnChg>
      </pc:sldChg>
      <pc:sldChg chg="addSp delSp modSp new add del mod setBg">
        <pc:chgData name="P D V PAVAN" userId="3fecef62cfbc9638" providerId="LiveId" clId="{039B0BB1-5802-4E47-BBBA-6D110FD82388}" dt="2021-12-12T11:00:04.745" v="376" actId="47"/>
        <pc:sldMkLst>
          <pc:docMk/>
          <pc:sldMk cId="1281751275" sldId="267"/>
        </pc:sldMkLst>
        <pc:spChg chg="mod">
          <ac:chgData name="P D V PAVAN" userId="3fecef62cfbc9638" providerId="LiveId" clId="{039B0BB1-5802-4E47-BBBA-6D110FD82388}" dt="2021-12-12T10:55:29.704" v="343" actId="20577"/>
          <ac:spMkLst>
            <pc:docMk/>
            <pc:sldMk cId="1281751275" sldId="267"/>
            <ac:spMk id="2" creationId="{74FA3D03-E469-463D-A83C-C06E920CA003}"/>
          </ac:spMkLst>
        </pc:spChg>
        <pc:spChg chg="mod">
          <ac:chgData name="P D V PAVAN" userId="3fecef62cfbc9638" providerId="LiveId" clId="{039B0BB1-5802-4E47-BBBA-6D110FD82388}" dt="2021-12-12T10:55:25.028" v="342" actId="26606"/>
          <ac:spMkLst>
            <pc:docMk/>
            <pc:sldMk cId="1281751275" sldId="267"/>
            <ac:spMk id="3" creationId="{76B3B195-993B-4C21-9E45-F21BDD7944F5}"/>
          </ac:spMkLst>
        </pc:spChg>
        <pc:spChg chg="add">
          <ac:chgData name="P D V PAVAN" userId="3fecef62cfbc9638" providerId="LiveId" clId="{039B0BB1-5802-4E47-BBBA-6D110FD82388}" dt="2021-12-12T10:55:25.028" v="342" actId="26606"/>
          <ac:spMkLst>
            <pc:docMk/>
            <pc:sldMk cId="1281751275" sldId="267"/>
            <ac:spMk id="8" creationId="{23522FE7-5A29-4EF6-B1EF-2CA55748A772}"/>
          </ac:spMkLst>
        </pc:spChg>
        <pc:spChg chg="add">
          <ac:chgData name="P D V PAVAN" userId="3fecef62cfbc9638" providerId="LiveId" clId="{039B0BB1-5802-4E47-BBBA-6D110FD82388}" dt="2021-12-12T10:55:25.028" v="342" actId="26606"/>
          <ac:spMkLst>
            <pc:docMk/>
            <pc:sldMk cId="1281751275" sldId="267"/>
            <ac:spMk id="16" creationId="{0216D9FD-860F-4F5C-8D9B-CE7002071D21}"/>
          </ac:spMkLst>
        </pc:spChg>
        <pc:spChg chg="add">
          <ac:chgData name="P D V PAVAN" userId="3fecef62cfbc9638" providerId="LiveId" clId="{039B0BB1-5802-4E47-BBBA-6D110FD82388}" dt="2021-12-12T10:55:25.028" v="342" actId="26606"/>
          <ac:spMkLst>
            <pc:docMk/>
            <pc:sldMk cId="1281751275" sldId="267"/>
            <ac:spMk id="18" creationId="{8D074069-7026-466C-B495-20FB9578CFBB}"/>
          </ac:spMkLst>
        </pc:spChg>
        <pc:spChg chg="add">
          <ac:chgData name="P D V PAVAN" userId="3fecef62cfbc9638" providerId="LiveId" clId="{039B0BB1-5802-4E47-BBBA-6D110FD82388}" dt="2021-12-12T10:55:25.028" v="342" actId="26606"/>
          <ac:spMkLst>
            <pc:docMk/>
            <pc:sldMk cId="1281751275" sldId="267"/>
            <ac:spMk id="20" creationId="{C1685D80-4D5A-471F-9215-651424F47500}"/>
          </ac:spMkLst>
        </pc:spChg>
        <pc:picChg chg="add del mod">
          <ac:chgData name="P D V PAVAN" userId="3fecef62cfbc9638" providerId="LiveId" clId="{039B0BB1-5802-4E47-BBBA-6D110FD82388}" dt="2021-12-12T10:54:35.845" v="328"/>
          <ac:picMkLst>
            <pc:docMk/>
            <pc:sldMk cId="1281751275" sldId="267"/>
            <ac:picMk id="4" creationId="{FBA78D77-5AE0-4192-A768-48593BAC1A88}"/>
          </ac:picMkLst>
        </pc:picChg>
        <pc:picChg chg="add">
          <ac:chgData name="P D V PAVAN" userId="3fecef62cfbc9638" providerId="LiveId" clId="{039B0BB1-5802-4E47-BBBA-6D110FD82388}" dt="2021-12-12T10:55:25.028" v="342" actId="26606"/>
          <ac:picMkLst>
            <pc:docMk/>
            <pc:sldMk cId="1281751275" sldId="267"/>
            <ac:picMk id="10" creationId="{C2192E09-EBC7-416C-B887-DFF915D7F43D}"/>
          </ac:picMkLst>
        </pc:picChg>
        <pc:cxnChg chg="add">
          <ac:chgData name="P D V PAVAN" userId="3fecef62cfbc9638" providerId="LiveId" clId="{039B0BB1-5802-4E47-BBBA-6D110FD82388}" dt="2021-12-12T10:55:25.028" v="342" actId="26606"/>
          <ac:cxnSpMkLst>
            <pc:docMk/>
            <pc:sldMk cId="1281751275" sldId="267"/>
            <ac:cxnSpMk id="12" creationId="{2924498D-E084-44BE-A196-CFCE35564350}"/>
          </ac:cxnSpMkLst>
        </pc:cxnChg>
        <pc:cxnChg chg="add">
          <ac:chgData name="P D V PAVAN" userId="3fecef62cfbc9638" providerId="LiveId" clId="{039B0BB1-5802-4E47-BBBA-6D110FD82388}" dt="2021-12-12T10:55:25.028" v="342" actId="26606"/>
          <ac:cxnSpMkLst>
            <pc:docMk/>
            <pc:sldMk cId="1281751275" sldId="267"/>
            <ac:cxnSpMk id="14" creationId="{14C12901-9FCC-461E-A64A-89B4791235E9}"/>
          </ac:cxnSpMkLst>
        </pc:cxnChg>
      </pc:sldChg>
      <pc:sldChg chg="new del">
        <pc:chgData name="P D V PAVAN" userId="3fecef62cfbc9638" providerId="LiveId" clId="{039B0BB1-5802-4E47-BBBA-6D110FD82388}" dt="2021-12-12T10:53:25.221" v="314" actId="680"/>
        <pc:sldMkLst>
          <pc:docMk/>
          <pc:sldMk cId="2414164693" sldId="26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0A026-F6AF-4766-B0A8-360C56D72FA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DAA2F0-281A-41F8-9313-AA438C604F87}">
      <dgm:prSet/>
      <dgm:spPr/>
      <dgm:t>
        <a:bodyPr/>
        <a:lstStyle/>
        <a:p>
          <a:r>
            <a:rPr lang="en-IN"/>
            <a:t>The AI virtual system uses the camera where each frame is captured till the termination of the program. </a:t>
          </a:r>
          <a:endParaRPr lang="en-US"/>
        </a:p>
      </dgm:t>
    </dgm:pt>
    <dgm:pt modelId="{147E1675-CEB8-4B9B-A0E2-FB7B83E78029}" type="parTrans" cxnId="{8CDE8680-3DB6-4EB4-93E8-15C7C2D633C3}">
      <dgm:prSet/>
      <dgm:spPr/>
      <dgm:t>
        <a:bodyPr/>
        <a:lstStyle/>
        <a:p>
          <a:endParaRPr lang="en-US"/>
        </a:p>
      </dgm:t>
    </dgm:pt>
    <dgm:pt modelId="{965AC8CC-5922-4968-87A8-267E20302634}" type="sibTrans" cxnId="{8CDE8680-3DB6-4EB4-93E8-15C7C2D633C3}">
      <dgm:prSet/>
      <dgm:spPr/>
      <dgm:t>
        <a:bodyPr/>
        <a:lstStyle/>
        <a:p>
          <a:endParaRPr lang="en-US"/>
        </a:p>
      </dgm:t>
    </dgm:pt>
    <dgm:pt modelId="{6D1032B9-E391-4853-AE49-D4337CDC246C}">
      <dgm:prSet/>
      <dgm:spPr/>
      <dgm:t>
        <a:bodyPr/>
        <a:lstStyle/>
        <a:p>
          <a:r>
            <a:rPr lang="en-IN"/>
            <a:t>Then the video frames are processed from BGR to RGB colour space to find the hands in the video frame by frame .</a:t>
          </a:r>
          <a:endParaRPr lang="en-US"/>
        </a:p>
      </dgm:t>
    </dgm:pt>
    <dgm:pt modelId="{72C7F52D-F62D-4322-B7F8-E314E0726819}" type="parTrans" cxnId="{389A297D-3B05-458F-9A11-CAECB7E0CB97}">
      <dgm:prSet/>
      <dgm:spPr/>
      <dgm:t>
        <a:bodyPr/>
        <a:lstStyle/>
        <a:p>
          <a:endParaRPr lang="en-US"/>
        </a:p>
      </dgm:t>
    </dgm:pt>
    <dgm:pt modelId="{60AB4FB8-5ABF-46AF-8A17-5162B66B9145}" type="sibTrans" cxnId="{389A297D-3B05-458F-9A11-CAECB7E0CB97}">
      <dgm:prSet/>
      <dgm:spPr/>
      <dgm:t>
        <a:bodyPr/>
        <a:lstStyle/>
        <a:p>
          <a:endParaRPr lang="en-US"/>
        </a:p>
      </dgm:t>
    </dgm:pt>
    <dgm:pt modelId="{328297D5-A9D8-4D3F-ADC9-B7E1E094F0BC}" type="pres">
      <dgm:prSet presAssocID="{CE40A026-F6AF-4766-B0A8-360C56D72FA3}" presName="root" presStyleCnt="0">
        <dgm:presLayoutVars>
          <dgm:dir/>
          <dgm:resizeHandles val="exact"/>
        </dgm:presLayoutVars>
      </dgm:prSet>
      <dgm:spPr/>
    </dgm:pt>
    <dgm:pt modelId="{A0128C8B-143F-4207-AF40-C3D55628BA2E}" type="pres">
      <dgm:prSet presAssocID="{C9DAA2F0-281A-41F8-9313-AA438C604F87}" presName="compNode" presStyleCnt="0"/>
      <dgm:spPr/>
    </dgm:pt>
    <dgm:pt modelId="{B37F1A31-58D2-43B9-8534-AEE50EE23458}" type="pres">
      <dgm:prSet presAssocID="{C9DAA2F0-281A-41F8-9313-AA438C604F87}" presName="bgRect" presStyleLbl="bgShp" presStyleIdx="0" presStyleCnt="2"/>
      <dgm:spPr/>
    </dgm:pt>
    <dgm:pt modelId="{EC7109B0-11C3-4E04-A338-BD5132C6CB9F}" type="pres">
      <dgm:prSet presAssocID="{C9DAA2F0-281A-41F8-9313-AA438C604F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D1CC7907-782D-461B-9648-5787F91CE504}" type="pres">
      <dgm:prSet presAssocID="{C9DAA2F0-281A-41F8-9313-AA438C604F87}" presName="spaceRect" presStyleCnt="0"/>
      <dgm:spPr/>
    </dgm:pt>
    <dgm:pt modelId="{05DAD868-5591-446F-A4EA-F4C0155EAFB9}" type="pres">
      <dgm:prSet presAssocID="{C9DAA2F0-281A-41F8-9313-AA438C604F87}" presName="parTx" presStyleLbl="revTx" presStyleIdx="0" presStyleCnt="2">
        <dgm:presLayoutVars>
          <dgm:chMax val="0"/>
          <dgm:chPref val="0"/>
        </dgm:presLayoutVars>
      </dgm:prSet>
      <dgm:spPr/>
    </dgm:pt>
    <dgm:pt modelId="{96846440-F379-4357-9C1A-53E1EA78F9EB}" type="pres">
      <dgm:prSet presAssocID="{965AC8CC-5922-4968-87A8-267E20302634}" presName="sibTrans" presStyleCnt="0"/>
      <dgm:spPr/>
    </dgm:pt>
    <dgm:pt modelId="{0DFF27F5-D3F1-4679-BFC7-04C842B94D5A}" type="pres">
      <dgm:prSet presAssocID="{6D1032B9-E391-4853-AE49-D4337CDC246C}" presName="compNode" presStyleCnt="0"/>
      <dgm:spPr/>
    </dgm:pt>
    <dgm:pt modelId="{9AC891C3-605A-4D45-9EED-D02E695D829A}" type="pres">
      <dgm:prSet presAssocID="{6D1032B9-E391-4853-AE49-D4337CDC246C}" presName="bgRect" presStyleLbl="bgShp" presStyleIdx="1" presStyleCnt="2"/>
      <dgm:spPr/>
    </dgm:pt>
    <dgm:pt modelId="{E21429DC-E215-43D6-BD62-618F33EB4C12}" type="pres">
      <dgm:prSet presAssocID="{6D1032B9-E391-4853-AE49-D4337CDC24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8E6AE77F-49FD-4803-9681-0E44B96A3DA4}" type="pres">
      <dgm:prSet presAssocID="{6D1032B9-E391-4853-AE49-D4337CDC246C}" presName="spaceRect" presStyleCnt="0"/>
      <dgm:spPr/>
    </dgm:pt>
    <dgm:pt modelId="{94332D0B-1E03-4694-993F-756743A03297}" type="pres">
      <dgm:prSet presAssocID="{6D1032B9-E391-4853-AE49-D4337CDC246C}" presName="parTx" presStyleLbl="revTx" presStyleIdx="1" presStyleCnt="2">
        <dgm:presLayoutVars>
          <dgm:chMax val="0"/>
          <dgm:chPref val="0"/>
        </dgm:presLayoutVars>
      </dgm:prSet>
      <dgm:spPr/>
    </dgm:pt>
  </dgm:ptLst>
  <dgm:cxnLst>
    <dgm:cxn modelId="{73425043-E17A-4B37-BBAA-3532DEF99E76}" type="presOf" srcId="{CE40A026-F6AF-4766-B0A8-360C56D72FA3}" destId="{328297D5-A9D8-4D3F-ADC9-B7E1E094F0BC}" srcOrd="0" destOrd="0" presId="urn:microsoft.com/office/officeart/2018/2/layout/IconVerticalSolidList"/>
    <dgm:cxn modelId="{389A297D-3B05-458F-9A11-CAECB7E0CB97}" srcId="{CE40A026-F6AF-4766-B0A8-360C56D72FA3}" destId="{6D1032B9-E391-4853-AE49-D4337CDC246C}" srcOrd="1" destOrd="0" parTransId="{72C7F52D-F62D-4322-B7F8-E314E0726819}" sibTransId="{60AB4FB8-5ABF-46AF-8A17-5162B66B9145}"/>
    <dgm:cxn modelId="{8CDE8680-3DB6-4EB4-93E8-15C7C2D633C3}" srcId="{CE40A026-F6AF-4766-B0A8-360C56D72FA3}" destId="{C9DAA2F0-281A-41F8-9313-AA438C604F87}" srcOrd="0" destOrd="0" parTransId="{147E1675-CEB8-4B9B-A0E2-FB7B83E78029}" sibTransId="{965AC8CC-5922-4968-87A8-267E20302634}"/>
    <dgm:cxn modelId="{5F0FC0D8-AABE-4343-8150-C40C5F37E6D2}" type="presOf" srcId="{6D1032B9-E391-4853-AE49-D4337CDC246C}" destId="{94332D0B-1E03-4694-993F-756743A03297}" srcOrd="0" destOrd="0" presId="urn:microsoft.com/office/officeart/2018/2/layout/IconVerticalSolidList"/>
    <dgm:cxn modelId="{D3B27DE2-FEB8-48D4-AB3C-E09603F9F778}" type="presOf" srcId="{C9DAA2F0-281A-41F8-9313-AA438C604F87}" destId="{05DAD868-5591-446F-A4EA-F4C0155EAFB9}" srcOrd="0" destOrd="0" presId="urn:microsoft.com/office/officeart/2018/2/layout/IconVerticalSolidList"/>
    <dgm:cxn modelId="{9C652C13-CD93-4A26-844F-3DA217C94BFF}" type="presParOf" srcId="{328297D5-A9D8-4D3F-ADC9-B7E1E094F0BC}" destId="{A0128C8B-143F-4207-AF40-C3D55628BA2E}" srcOrd="0" destOrd="0" presId="urn:microsoft.com/office/officeart/2018/2/layout/IconVerticalSolidList"/>
    <dgm:cxn modelId="{4B9DA17F-1207-486B-A96E-E92EA0752C0B}" type="presParOf" srcId="{A0128C8B-143F-4207-AF40-C3D55628BA2E}" destId="{B37F1A31-58D2-43B9-8534-AEE50EE23458}" srcOrd="0" destOrd="0" presId="urn:microsoft.com/office/officeart/2018/2/layout/IconVerticalSolidList"/>
    <dgm:cxn modelId="{BA8E531E-7C05-44D6-8B93-A81E28693A18}" type="presParOf" srcId="{A0128C8B-143F-4207-AF40-C3D55628BA2E}" destId="{EC7109B0-11C3-4E04-A338-BD5132C6CB9F}" srcOrd="1" destOrd="0" presId="urn:microsoft.com/office/officeart/2018/2/layout/IconVerticalSolidList"/>
    <dgm:cxn modelId="{6B5C27B0-362B-4DAE-9F0E-565A671423C6}" type="presParOf" srcId="{A0128C8B-143F-4207-AF40-C3D55628BA2E}" destId="{D1CC7907-782D-461B-9648-5787F91CE504}" srcOrd="2" destOrd="0" presId="urn:microsoft.com/office/officeart/2018/2/layout/IconVerticalSolidList"/>
    <dgm:cxn modelId="{0E01B469-E3AA-4055-AF33-0C2BA27867D9}" type="presParOf" srcId="{A0128C8B-143F-4207-AF40-C3D55628BA2E}" destId="{05DAD868-5591-446F-A4EA-F4C0155EAFB9}" srcOrd="3" destOrd="0" presId="urn:microsoft.com/office/officeart/2018/2/layout/IconVerticalSolidList"/>
    <dgm:cxn modelId="{8BF38576-FD1F-4619-A037-737E94213864}" type="presParOf" srcId="{328297D5-A9D8-4D3F-ADC9-B7E1E094F0BC}" destId="{96846440-F379-4357-9C1A-53E1EA78F9EB}" srcOrd="1" destOrd="0" presId="urn:microsoft.com/office/officeart/2018/2/layout/IconVerticalSolidList"/>
    <dgm:cxn modelId="{AF7E5BCE-5A6D-424B-9F45-0913A5FFBFE3}" type="presParOf" srcId="{328297D5-A9D8-4D3F-ADC9-B7E1E094F0BC}" destId="{0DFF27F5-D3F1-4679-BFC7-04C842B94D5A}" srcOrd="2" destOrd="0" presId="urn:microsoft.com/office/officeart/2018/2/layout/IconVerticalSolidList"/>
    <dgm:cxn modelId="{382F9A46-FF17-4B02-A426-901C897FF933}" type="presParOf" srcId="{0DFF27F5-D3F1-4679-BFC7-04C842B94D5A}" destId="{9AC891C3-605A-4D45-9EED-D02E695D829A}" srcOrd="0" destOrd="0" presId="urn:microsoft.com/office/officeart/2018/2/layout/IconVerticalSolidList"/>
    <dgm:cxn modelId="{81C82916-9EBB-47FB-A7C1-8F7B0921EBC6}" type="presParOf" srcId="{0DFF27F5-D3F1-4679-BFC7-04C842B94D5A}" destId="{E21429DC-E215-43D6-BD62-618F33EB4C12}" srcOrd="1" destOrd="0" presId="urn:microsoft.com/office/officeart/2018/2/layout/IconVerticalSolidList"/>
    <dgm:cxn modelId="{2C1A6419-8404-4CC7-A88D-298A4A99D5BA}" type="presParOf" srcId="{0DFF27F5-D3F1-4679-BFC7-04C842B94D5A}" destId="{8E6AE77F-49FD-4803-9681-0E44B96A3DA4}" srcOrd="2" destOrd="0" presId="urn:microsoft.com/office/officeart/2018/2/layout/IconVerticalSolidList"/>
    <dgm:cxn modelId="{EB0DDA77-64CC-4A32-B7C4-EBA8241870C0}" type="presParOf" srcId="{0DFF27F5-D3F1-4679-BFC7-04C842B94D5A}" destId="{94332D0B-1E03-4694-993F-756743A0329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98FB00-3010-4A09-A46A-F8E73529583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C27F086C-EAC9-48CB-A706-8EF890FBF84A}">
      <dgm:prSet/>
      <dgm:spPr/>
      <dgm:t>
        <a:bodyPr/>
        <a:lstStyle/>
        <a:p>
          <a:r>
            <a:rPr lang="en-IN" b="1" i="0" dirty="0"/>
            <a:t>Most physical keyboard  &amp; Mouses are not the most comfortable and Convenient.</a:t>
          </a:r>
          <a:endParaRPr lang="en-US" dirty="0"/>
        </a:p>
      </dgm:t>
    </dgm:pt>
    <dgm:pt modelId="{DB80176E-93C4-4AE0-B97B-42C66747B67E}" type="parTrans" cxnId="{E7984454-0205-4866-A446-5E511DDB9E97}">
      <dgm:prSet/>
      <dgm:spPr/>
      <dgm:t>
        <a:bodyPr/>
        <a:lstStyle/>
        <a:p>
          <a:endParaRPr lang="en-US"/>
        </a:p>
      </dgm:t>
    </dgm:pt>
    <dgm:pt modelId="{A7132AF4-EA32-489A-A352-244EF299C46E}" type="sibTrans" cxnId="{E7984454-0205-4866-A446-5E511DDB9E97}">
      <dgm:prSet/>
      <dgm:spPr/>
      <dgm:t>
        <a:bodyPr/>
        <a:lstStyle/>
        <a:p>
          <a:endParaRPr lang="en-US"/>
        </a:p>
      </dgm:t>
    </dgm:pt>
    <dgm:pt modelId="{9727B37E-F5EB-4B5C-8E10-928EC2C77237}">
      <dgm:prSet/>
      <dgm:spPr/>
      <dgm:t>
        <a:bodyPr/>
        <a:lstStyle/>
        <a:p>
          <a:r>
            <a:rPr lang="en-IN" b="1" i="0" dirty="0"/>
            <a:t>This is a real time application and User friendly .</a:t>
          </a:r>
          <a:endParaRPr lang="en-US" dirty="0"/>
        </a:p>
      </dgm:t>
    </dgm:pt>
    <dgm:pt modelId="{B3E1B7C0-0595-458F-81C4-B8418B53D2C6}" type="parTrans" cxnId="{CFFC768C-230A-4E29-9D2C-BD79468A9CF9}">
      <dgm:prSet/>
      <dgm:spPr/>
      <dgm:t>
        <a:bodyPr/>
        <a:lstStyle/>
        <a:p>
          <a:endParaRPr lang="en-US"/>
        </a:p>
      </dgm:t>
    </dgm:pt>
    <dgm:pt modelId="{FDBF6B3C-945A-43C8-992E-8D578354818B}" type="sibTrans" cxnId="{CFFC768C-230A-4E29-9D2C-BD79468A9CF9}">
      <dgm:prSet/>
      <dgm:spPr/>
      <dgm:t>
        <a:bodyPr/>
        <a:lstStyle/>
        <a:p>
          <a:endParaRPr lang="en-US"/>
        </a:p>
      </dgm:t>
    </dgm:pt>
    <dgm:pt modelId="{0BBE1E13-FDCA-41B5-B89F-5CD1AE47D051}">
      <dgm:prSet/>
      <dgm:spPr/>
      <dgm:t>
        <a:bodyPr/>
        <a:lstStyle/>
        <a:p>
          <a:r>
            <a:rPr lang="en-IN" b="1" i="0" dirty="0"/>
            <a:t>The project removes the requirement of having physical mouse and Keyboard.</a:t>
          </a:r>
          <a:endParaRPr lang="en-US" dirty="0"/>
        </a:p>
      </dgm:t>
    </dgm:pt>
    <dgm:pt modelId="{D5E05FB1-68EA-42ED-A1C9-8242B23873B2}" type="parTrans" cxnId="{0F7CDB7B-CB20-45EE-92CE-13F64AAD6DE1}">
      <dgm:prSet/>
      <dgm:spPr/>
      <dgm:t>
        <a:bodyPr/>
        <a:lstStyle/>
        <a:p>
          <a:endParaRPr lang="en-US"/>
        </a:p>
      </dgm:t>
    </dgm:pt>
    <dgm:pt modelId="{2AF6FD32-651D-49BA-9C7C-5AF74D53BFD4}" type="sibTrans" cxnId="{0F7CDB7B-CB20-45EE-92CE-13F64AAD6DE1}">
      <dgm:prSet/>
      <dgm:spPr/>
      <dgm:t>
        <a:bodyPr/>
        <a:lstStyle/>
        <a:p>
          <a:endParaRPr lang="en-US"/>
        </a:p>
      </dgm:t>
    </dgm:pt>
    <dgm:pt modelId="{A3A3FFA3-0C7E-4105-9BB0-6E882E16E334}" type="pres">
      <dgm:prSet presAssocID="{DA98FB00-3010-4A09-A46A-F8E735295835}" presName="vert0" presStyleCnt="0">
        <dgm:presLayoutVars>
          <dgm:dir/>
          <dgm:animOne val="branch"/>
          <dgm:animLvl val="lvl"/>
        </dgm:presLayoutVars>
      </dgm:prSet>
      <dgm:spPr/>
    </dgm:pt>
    <dgm:pt modelId="{0FB9748A-9A58-4D51-A016-BD8A53CAC339}" type="pres">
      <dgm:prSet presAssocID="{C27F086C-EAC9-48CB-A706-8EF890FBF84A}" presName="thickLine" presStyleLbl="alignNode1" presStyleIdx="0" presStyleCnt="3"/>
      <dgm:spPr/>
    </dgm:pt>
    <dgm:pt modelId="{E416E70E-79EB-416D-8745-40845CBFDF94}" type="pres">
      <dgm:prSet presAssocID="{C27F086C-EAC9-48CB-A706-8EF890FBF84A}" presName="horz1" presStyleCnt="0"/>
      <dgm:spPr/>
    </dgm:pt>
    <dgm:pt modelId="{1B70F1FE-820A-47F2-A84F-DD75B220B8EE}" type="pres">
      <dgm:prSet presAssocID="{C27F086C-EAC9-48CB-A706-8EF890FBF84A}" presName="tx1" presStyleLbl="revTx" presStyleIdx="0" presStyleCnt="3"/>
      <dgm:spPr/>
    </dgm:pt>
    <dgm:pt modelId="{EE74ED9E-DC62-4EF1-A180-83E07D403EED}" type="pres">
      <dgm:prSet presAssocID="{C27F086C-EAC9-48CB-A706-8EF890FBF84A}" presName="vert1" presStyleCnt="0"/>
      <dgm:spPr/>
    </dgm:pt>
    <dgm:pt modelId="{A6481AED-5491-413B-82AB-31A6AC720B57}" type="pres">
      <dgm:prSet presAssocID="{9727B37E-F5EB-4B5C-8E10-928EC2C77237}" presName="thickLine" presStyleLbl="alignNode1" presStyleIdx="1" presStyleCnt="3"/>
      <dgm:spPr/>
    </dgm:pt>
    <dgm:pt modelId="{D709734D-8CF6-46E3-9C63-8CEEED566C79}" type="pres">
      <dgm:prSet presAssocID="{9727B37E-F5EB-4B5C-8E10-928EC2C77237}" presName="horz1" presStyleCnt="0"/>
      <dgm:spPr/>
    </dgm:pt>
    <dgm:pt modelId="{1C989063-8A0E-4630-8AE6-17CE90D8C679}" type="pres">
      <dgm:prSet presAssocID="{9727B37E-F5EB-4B5C-8E10-928EC2C77237}" presName="tx1" presStyleLbl="revTx" presStyleIdx="1" presStyleCnt="3"/>
      <dgm:spPr/>
    </dgm:pt>
    <dgm:pt modelId="{2A73F681-6C04-4B12-94F1-7D05A13C67B4}" type="pres">
      <dgm:prSet presAssocID="{9727B37E-F5EB-4B5C-8E10-928EC2C77237}" presName="vert1" presStyleCnt="0"/>
      <dgm:spPr/>
    </dgm:pt>
    <dgm:pt modelId="{5229103B-4887-4881-AE6F-196247C7F497}" type="pres">
      <dgm:prSet presAssocID="{0BBE1E13-FDCA-41B5-B89F-5CD1AE47D051}" presName="thickLine" presStyleLbl="alignNode1" presStyleIdx="2" presStyleCnt="3"/>
      <dgm:spPr/>
    </dgm:pt>
    <dgm:pt modelId="{A9F4178F-3EA9-4CB4-AA01-EAC281DAD529}" type="pres">
      <dgm:prSet presAssocID="{0BBE1E13-FDCA-41B5-B89F-5CD1AE47D051}" presName="horz1" presStyleCnt="0"/>
      <dgm:spPr/>
    </dgm:pt>
    <dgm:pt modelId="{70E2E33A-2AD6-4843-B0A7-E12DF2712A7D}" type="pres">
      <dgm:prSet presAssocID="{0BBE1E13-FDCA-41B5-B89F-5CD1AE47D051}" presName="tx1" presStyleLbl="revTx" presStyleIdx="2" presStyleCnt="3"/>
      <dgm:spPr/>
    </dgm:pt>
    <dgm:pt modelId="{5BD074D2-1EA5-4E37-9F88-8534B9D0080C}" type="pres">
      <dgm:prSet presAssocID="{0BBE1E13-FDCA-41B5-B89F-5CD1AE47D051}" presName="vert1" presStyleCnt="0"/>
      <dgm:spPr/>
    </dgm:pt>
  </dgm:ptLst>
  <dgm:cxnLst>
    <dgm:cxn modelId="{0EAB586A-5B05-47C3-956E-F68F214B794D}" type="presOf" srcId="{C27F086C-EAC9-48CB-A706-8EF890FBF84A}" destId="{1B70F1FE-820A-47F2-A84F-DD75B220B8EE}" srcOrd="0" destOrd="0" presId="urn:microsoft.com/office/officeart/2008/layout/LinedList"/>
    <dgm:cxn modelId="{86C4FA53-6A6A-4F00-9F80-81662807EA76}" type="presOf" srcId="{0BBE1E13-FDCA-41B5-B89F-5CD1AE47D051}" destId="{70E2E33A-2AD6-4843-B0A7-E12DF2712A7D}" srcOrd="0" destOrd="0" presId="urn:microsoft.com/office/officeart/2008/layout/LinedList"/>
    <dgm:cxn modelId="{E7984454-0205-4866-A446-5E511DDB9E97}" srcId="{DA98FB00-3010-4A09-A46A-F8E735295835}" destId="{C27F086C-EAC9-48CB-A706-8EF890FBF84A}" srcOrd="0" destOrd="0" parTransId="{DB80176E-93C4-4AE0-B97B-42C66747B67E}" sibTransId="{A7132AF4-EA32-489A-A352-244EF299C46E}"/>
    <dgm:cxn modelId="{0F7CDB7B-CB20-45EE-92CE-13F64AAD6DE1}" srcId="{DA98FB00-3010-4A09-A46A-F8E735295835}" destId="{0BBE1E13-FDCA-41B5-B89F-5CD1AE47D051}" srcOrd="2" destOrd="0" parTransId="{D5E05FB1-68EA-42ED-A1C9-8242B23873B2}" sibTransId="{2AF6FD32-651D-49BA-9C7C-5AF74D53BFD4}"/>
    <dgm:cxn modelId="{2648517C-3A38-4174-8173-78A9E39E51B4}" type="presOf" srcId="{DA98FB00-3010-4A09-A46A-F8E735295835}" destId="{A3A3FFA3-0C7E-4105-9BB0-6E882E16E334}" srcOrd="0" destOrd="0" presId="urn:microsoft.com/office/officeart/2008/layout/LinedList"/>
    <dgm:cxn modelId="{24BE1180-4FB3-4666-B5C6-0069EB82671A}" type="presOf" srcId="{9727B37E-F5EB-4B5C-8E10-928EC2C77237}" destId="{1C989063-8A0E-4630-8AE6-17CE90D8C679}" srcOrd="0" destOrd="0" presId="urn:microsoft.com/office/officeart/2008/layout/LinedList"/>
    <dgm:cxn modelId="{CFFC768C-230A-4E29-9D2C-BD79468A9CF9}" srcId="{DA98FB00-3010-4A09-A46A-F8E735295835}" destId="{9727B37E-F5EB-4B5C-8E10-928EC2C77237}" srcOrd="1" destOrd="0" parTransId="{B3E1B7C0-0595-458F-81C4-B8418B53D2C6}" sibTransId="{FDBF6B3C-945A-43C8-992E-8D578354818B}"/>
    <dgm:cxn modelId="{17BEA6D3-1139-4B50-8053-B43DA45797AB}" type="presParOf" srcId="{A3A3FFA3-0C7E-4105-9BB0-6E882E16E334}" destId="{0FB9748A-9A58-4D51-A016-BD8A53CAC339}" srcOrd="0" destOrd="0" presId="urn:microsoft.com/office/officeart/2008/layout/LinedList"/>
    <dgm:cxn modelId="{91FCE01E-517D-49B6-8BA3-42B1B8ACBBAE}" type="presParOf" srcId="{A3A3FFA3-0C7E-4105-9BB0-6E882E16E334}" destId="{E416E70E-79EB-416D-8745-40845CBFDF94}" srcOrd="1" destOrd="0" presId="urn:microsoft.com/office/officeart/2008/layout/LinedList"/>
    <dgm:cxn modelId="{0421C2F0-0DF2-4925-8015-5D110B866E4D}" type="presParOf" srcId="{E416E70E-79EB-416D-8745-40845CBFDF94}" destId="{1B70F1FE-820A-47F2-A84F-DD75B220B8EE}" srcOrd="0" destOrd="0" presId="urn:microsoft.com/office/officeart/2008/layout/LinedList"/>
    <dgm:cxn modelId="{DCEFD94E-FD64-4E77-A487-951CE286114B}" type="presParOf" srcId="{E416E70E-79EB-416D-8745-40845CBFDF94}" destId="{EE74ED9E-DC62-4EF1-A180-83E07D403EED}" srcOrd="1" destOrd="0" presId="urn:microsoft.com/office/officeart/2008/layout/LinedList"/>
    <dgm:cxn modelId="{2CE937E2-F8A0-430C-96C4-CE89899859A8}" type="presParOf" srcId="{A3A3FFA3-0C7E-4105-9BB0-6E882E16E334}" destId="{A6481AED-5491-413B-82AB-31A6AC720B57}" srcOrd="2" destOrd="0" presId="urn:microsoft.com/office/officeart/2008/layout/LinedList"/>
    <dgm:cxn modelId="{56A5168A-9F65-4AC6-828B-3E97D85AFCA6}" type="presParOf" srcId="{A3A3FFA3-0C7E-4105-9BB0-6E882E16E334}" destId="{D709734D-8CF6-46E3-9C63-8CEEED566C79}" srcOrd="3" destOrd="0" presId="urn:microsoft.com/office/officeart/2008/layout/LinedList"/>
    <dgm:cxn modelId="{8CD3E477-37FD-4778-9001-C3B544FE6ABB}" type="presParOf" srcId="{D709734D-8CF6-46E3-9C63-8CEEED566C79}" destId="{1C989063-8A0E-4630-8AE6-17CE90D8C679}" srcOrd="0" destOrd="0" presId="urn:microsoft.com/office/officeart/2008/layout/LinedList"/>
    <dgm:cxn modelId="{B3316089-FA9B-4B6D-AA30-E5B71DCD141D}" type="presParOf" srcId="{D709734D-8CF6-46E3-9C63-8CEEED566C79}" destId="{2A73F681-6C04-4B12-94F1-7D05A13C67B4}" srcOrd="1" destOrd="0" presId="urn:microsoft.com/office/officeart/2008/layout/LinedList"/>
    <dgm:cxn modelId="{39486FAB-8DAA-4157-B91F-78A39688DB2A}" type="presParOf" srcId="{A3A3FFA3-0C7E-4105-9BB0-6E882E16E334}" destId="{5229103B-4887-4881-AE6F-196247C7F497}" srcOrd="4" destOrd="0" presId="urn:microsoft.com/office/officeart/2008/layout/LinedList"/>
    <dgm:cxn modelId="{E29DDF97-0391-4936-8394-05D5B78BE620}" type="presParOf" srcId="{A3A3FFA3-0C7E-4105-9BB0-6E882E16E334}" destId="{A9F4178F-3EA9-4CB4-AA01-EAC281DAD529}" srcOrd="5" destOrd="0" presId="urn:microsoft.com/office/officeart/2008/layout/LinedList"/>
    <dgm:cxn modelId="{14441AAC-9F94-4580-AA31-79ADDBB64DDB}" type="presParOf" srcId="{A9F4178F-3EA9-4CB4-AA01-EAC281DAD529}" destId="{70E2E33A-2AD6-4843-B0A7-E12DF2712A7D}" srcOrd="0" destOrd="0" presId="urn:microsoft.com/office/officeart/2008/layout/LinedList"/>
    <dgm:cxn modelId="{8A9879F1-DA99-4CB3-81FC-241804F0F93D}" type="presParOf" srcId="{A9F4178F-3EA9-4CB4-AA01-EAC281DAD529}" destId="{5BD074D2-1EA5-4E37-9F88-8534B9D0080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F1A31-58D2-43B9-8534-AEE50EE23458}">
      <dsp:nvSpPr>
        <dsp:cNvPr id="0" name=""/>
        <dsp:cNvSpPr/>
      </dsp:nvSpPr>
      <dsp:spPr>
        <a:xfrm>
          <a:off x="0" y="753526"/>
          <a:ext cx="5913437" cy="13911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109B0-11C3-4E04-A338-BD5132C6CB9F}">
      <dsp:nvSpPr>
        <dsp:cNvPr id="0" name=""/>
        <dsp:cNvSpPr/>
      </dsp:nvSpPr>
      <dsp:spPr>
        <a:xfrm>
          <a:off x="420815" y="1066530"/>
          <a:ext cx="765119" cy="765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DAD868-5591-446F-A4EA-F4C0155EAFB9}">
      <dsp:nvSpPr>
        <dsp:cNvPr id="0" name=""/>
        <dsp:cNvSpPr/>
      </dsp:nvSpPr>
      <dsp:spPr>
        <a:xfrm>
          <a:off x="1606750" y="753526"/>
          <a:ext cx="4306686" cy="139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28" tIns="147228" rIns="147228" bIns="147228" numCol="1" spcCol="1270" anchor="ctr" anchorCtr="0">
          <a:noAutofit/>
        </a:bodyPr>
        <a:lstStyle/>
        <a:p>
          <a:pPr marL="0" lvl="0" indent="0" algn="l" defTabSz="889000">
            <a:lnSpc>
              <a:spcPct val="90000"/>
            </a:lnSpc>
            <a:spcBef>
              <a:spcPct val="0"/>
            </a:spcBef>
            <a:spcAft>
              <a:spcPct val="35000"/>
            </a:spcAft>
            <a:buNone/>
          </a:pPr>
          <a:r>
            <a:rPr lang="en-IN" sz="2000" kern="1200"/>
            <a:t>The AI virtual system uses the camera where each frame is captured till the termination of the program. </a:t>
          </a:r>
          <a:endParaRPr lang="en-US" sz="2000" kern="1200"/>
        </a:p>
      </dsp:txBody>
      <dsp:txXfrm>
        <a:off x="1606750" y="753526"/>
        <a:ext cx="4306686" cy="1391126"/>
      </dsp:txXfrm>
    </dsp:sp>
    <dsp:sp modelId="{9AC891C3-605A-4D45-9EED-D02E695D829A}">
      <dsp:nvSpPr>
        <dsp:cNvPr id="0" name=""/>
        <dsp:cNvSpPr/>
      </dsp:nvSpPr>
      <dsp:spPr>
        <a:xfrm>
          <a:off x="0" y="2492434"/>
          <a:ext cx="5913437" cy="139112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1429DC-E215-43D6-BD62-618F33EB4C12}">
      <dsp:nvSpPr>
        <dsp:cNvPr id="0" name=""/>
        <dsp:cNvSpPr/>
      </dsp:nvSpPr>
      <dsp:spPr>
        <a:xfrm>
          <a:off x="420815" y="2805438"/>
          <a:ext cx="765119" cy="765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332D0B-1E03-4694-993F-756743A03297}">
      <dsp:nvSpPr>
        <dsp:cNvPr id="0" name=""/>
        <dsp:cNvSpPr/>
      </dsp:nvSpPr>
      <dsp:spPr>
        <a:xfrm>
          <a:off x="1606750" y="2492434"/>
          <a:ext cx="4306686" cy="139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228" tIns="147228" rIns="147228" bIns="147228" numCol="1" spcCol="1270" anchor="ctr" anchorCtr="0">
          <a:noAutofit/>
        </a:bodyPr>
        <a:lstStyle/>
        <a:p>
          <a:pPr marL="0" lvl="0" indent="0" algn="l" defTabSz="889000">
            <a:lnSpc>
              <a:spcPct val="90000"/>
            </a:lnSpc>
            <a:spcBef>
              <a:spcPct val="0"/>
            </a:spcBef>
            <a:spcAft>
              <a:spcPct val="35000"/>
            </a:spcAft>
            <a:buNone/>
          </a:pPr>
          <a:r>
            <a:rPr lang="en-IN" sz="2000" kern="1200"/>
            <a:t>Then the video frames are processed from BGR to RGB colour space to find the hands in the video frame by frame .</a:t>
          </a:r>
          <a:endParaRPr lang="en-US" sz="2000" kern="1200"/>
        </a:p>
      </dsp:txBody>
      <dsp:txXfrm>
        <a:off x="1606750" y="2492434"/>
        <a:ext cx="4306686" cy="139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9748A-9A58-4D51-A016-BD8A53CAC339}">
      <dsp:nvSpPr>
        <dsp:cNvPr id="0" name=""/>
        <dsp:cNvSpPr/>
      </dsp:nvSpPr>
      <dsp:spPr>
        <a:xfrm>
          <a:off x="0" y="1684"/>
          <a:ext cx="3520368" cy="0"/>
        </a:xfrm>
        <a:prstGeom prst="line">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w="9525" cap="flat" cmpd="sng" algn="ctr">
          <a:solidFill>
            <a:schemeClr val="accent5">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sp>
    <dsp:sp modelId="{1B70F1FE-820A-47F2-A84F-DD75B220B8EE}">
      <dsp:nvSpPr>
        <dsp:cNvPr id="0" name=""/>
        <dsp:cNvSpPr/>
      </dsp:nvSpPr>
      <dsp:spPr>
        <a:xfrm>
          <a:off x="0" y="1684"/>
          <a:ext cx="3520368" cy="114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1" i="0" kern="1200" dirty="0"/>
            <a:t>Most physical keyboard  &amp; Mouses are not the most comfortable and Convenient.</a:t>
          </a:r>
          <a:endParaRPr lang="en-US" sz="1900" kern="1200" dirty="0"/>
        </a:p>
      </dsp:txBody>
      <dsp:txXfrm>
        <a:off x="0" y="1684"/>
        <a:ext cx="3520368" cy="1149081"/>
      </dsp:txXfrm>
    </dsp:sp>
    <dsp:sp modelId="{A6481AED-5491-413B-82AB-31A6AC720B57}">
      <dsp:nvSpPr>
        <dsp:cNvPr id="0" name=""/>
        <dsp:cNvSpPr/>
      </dsp:nvSpPr>
      <dsp:spPr>
        <a:xfrm>
          <a:off x="0" y="1150765"/>
          <a:ext cx="3520368" cy="0"/>
        </a:xfrm>
        <a:prstGeom prst="line">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w="9525" cap="flat" cmpd="sng" algn="ctr">
          <a:solidFill>
            <a:schemeClr val="accent5">
              <a:hueOff val="-842315"/>
              <a:satOff val="-3972"/>
              <a:lumOff val="98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sp>
    <dsp:sp modelId="{1C989063-8A0E-4630-8AE6-17CE90D8C679}">
      <dsp:nvSpPr>
        <dsp:cNvPr id="0" name=""/>
        <dsp:cNvSpPr/>
      </dsp:nvSpPr>
      <dsp:spPr>
        <a:xfrm>
          <a:off x="0" y="1150765"/>
          <a:ext cx="3520368" cy="114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1" i="0" kern="1200" dirty="0"/>
            <a:t>This is a real time application and User friendly .</a:t>
          </a:r>
          <a:endParaRPr lang="en-US" sz="1900" kern="1200" dirty="0"/>
        </a:p>
      </dsp:txBody>
      <dsp:txXfrm>
        <a:off x="0" y="1150765"/>
        <a:ext cx="3520368" cy="1149081"/>
      </dsp:txXfrm>
    </dsp:sp>
    <dsp:sp modelId="{5229103B-4887-4881-AE6F-196247C7F497}">
      <dsp:nvSpPr>
        <dsp:cNvPr id="0" name=""/>
        <dsp:cNvSpPr/>
      </dsp:nvSpPr>
      <dsp:spPr>
        <a:xfrm>
          <a:off x="0" y="2299847"/>
          <a:ext cx="3520368" cy="0"/>
        </a:xfrm>
        <a:prstGeom prst="line">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w="9525" cap="flat" cmpd="sng" algn="ctr">
          <a:solidFill>
            <a:schemeClr val="accent5">
              <a:hueOff val="-1684631"/>
              <a:satOff val="-7944"/>
              <a:lumOff val="196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sp>
    <dsp:sp modelId="{70E2E33A-2AD6-4843-B0A7-E12DF2712A7D}">
      <dsp:nvSpPr>
        <dsp:cNvPr id="0" name=""/>
        <dsp:cNvSpPr/>
      </dsp:nvSpPr>
      <dsp:spPr>
        <a:xfrm>
          <a:off x="0" y="2299847"/>
          <a:ext cx="3520368" cy="1149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1" i="0" kern="1200" dirty="0"/>
            <a:t>The project removes the requirement of having physical mouse and Keyboard.</a:t>
          </a:r>
          <a:endParaRPr lang="en-US" sz="1900" kern="1200" dirty="0"/>
        </a:p>
      </dsp:txBody>
      <dsp:txXfrm>
        <a:off x="0" y="2299847"/>
        <a:ext cx="3520368" cy="11490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D8A878B-AF08-4D4B-B505-AAF32BBA0C5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850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32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1904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D8A878B-AF08-4D4B-B505-AAF32BBA0C5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802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601378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939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529659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94493-F2C4-4281-8669-F2184B6C4613}" type="datetimeFigureOut">
              <a:rPr lang="en-IN" smtClean="0"/>
              <a:t>29-03-2022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8A878B-AF08-4D4B-B505-AAF32BBA0C5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0431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8944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472461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02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8253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91973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124070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630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5877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735522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1033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7485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7382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374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63902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967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293274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650058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24170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94493-F2C4-4281-8669-F2184B6C4613}" type="datetimeFigureOut">
              <a:rPr lang="en-IN" smtClean="0"/>
              <a:t>29-03-2022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555466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712098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4115590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49210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001647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073505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56228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1550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897660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853689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292571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7922671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9015710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8201512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8A878B-AF08-4D4B-B505-AAF32BBA0C5C}"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39728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8560938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9996094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918801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94493-F2C4-4281-8669-F2184B6C4613}" type="datetimeFigureOut">
              <a:rPr lang="en-IN" smtClean="0"/>
              <a:t>29-03-2022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8A878B-AF08-4D4B-B505-AAF32BBA0C5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09634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94493-F2C4-4281-8669-F2184B6C4613}" type="datetimeFigureOut">
              <a:rPr lang="en-IN" smtClean="0"/>
              <a:t>29-03-2022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6438305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2667396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95479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642090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3977629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355405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1798211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7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7422002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14247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96278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2531464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1974425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573067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1658925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1527429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5037095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59341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1286812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94493-F2C4-4281-8669-F2184B6C4613}" type="datetimeFigureOut">
              <a:rPr lang="en-IN" smtClean="0"/>
              <a:t>29-03-2022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7457599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D94493-F2C4-4281-8669-F2184B6C4613}" type="datetimeFigureOut">
              <a:rPr lang="en-IN" smtClean="0"/>
              <a:t>29-03-2022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421485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4031226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331001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10281417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36529414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594245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551573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9D94493-F2C4-4281-8669-F2184B6C4613}" type="datetimeFigureOut">
              <a:rPr lang="en-IN" smtClean="0"/>
              <a:t>29-03-2022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7382085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22888858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D94493-F2C4-4281-8669-F2184B6C4613}" type="datetimeFigureOut">
              <a:rPr lang="en-IN" smtClean="0"/>
              <a:t>29-03-2022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8A878B-AF08-4D4B-B505-AAF32BBA0C5C}" type="slidenum">
              <a:rPr lang="en-IN" smtClean="0"/>
              <a:t>‹#›</a:t>
            </a:fld>
            <a:endParaRPr lang="en-IN"/>
          </a:p>
        </p:txBody>
      </p:sp>
    </p:spTree>
    <p:extLst>
      <p:ext uri="{BB962C8B-B14F-4D97-AF65-F5344CB8AC3E}">
        <p14:creationId xmlns:p14="http://schemas.microsoft.com/office/powerpoint/2010/main" val="716480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9476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D94493-F2C4-4281-8669-F2184B6C4613}" type="datetimeFigureOut">
              <a:rPr lang="en-IN" smtClean="0"/>
              <a:t>29-03-2022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D8A878B-AF08-4D4B-B505-AAF32BBA0C5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0802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11.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0.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9.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5.jp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5.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D94493-F2C4-4281-8669-F2184B6C4613}" type="datetimeFigureOut">
              <a:rPr lang="en-IN" smtClean="0"/>
              <a:t>29-03-2022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8A878B-AF08-4D4B-B505-AAF32BBA0C5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1287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D94493-F2C4-4281-8669-F2184B6C4613}" type="datetimeFigureOut">
              <a:rPr lang="en-IN" smtClean="0"/>
              <a:t>29-03-2022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8A878B-AF08-4D4B-B505-AAF32BBA0C5C}" type="slidenum">
              <a:rPr lang="en-IN" smtClean="0"/>
              <a:t>‹#›</a:t>
            </a:fld>
            <a:endParaRPr lang="en-IN"/>
          </a:p>
        </p:txBody>
      </p:sp>
    </p:spTree>
    <p:extLst>
      <p:ext uri="{BB962C8B-B14F-4D97-AF65-F5344CB8AC3E}">
        <p14:creationId xmlns:p14="http://schemas.microsoft.com/office/powerpoint/2010/main" val="11381616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9D94493-F2C4-4281-8669-F2184B6C4613}" type="datetimeFigureOut">
              <a:rPr lang="en-IN" smtClean="0"/>
              <a:t>29-03-2022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8A878B-AF08-4D4B-B505-AAF32BBA0C5C}" type="slidenum">
              <a:rPr lang="en-IN" smtClean="0"/>
              <a:t>‹#›</a:t>
            </a:fld>
            <a:endParaRPr lang="en-IN"/>
          </a:p>
        </p:txBody>
      </p:sp>
    </p:spTree>
    <p:extLst>
      <p:ext uri="{BB962C8B-B14F-4D97-AF65-F5344CB8AC3E}">
        <p14:creationId xmlns:p14="http://schemas.microsoft.com/office/powerpoint/2010/main" val="54381038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D9D94493-F2C4-4281-8669-F2184B6C4613}" type="datetimeFigureOut">
              <a:rPr lang="en-IN" smtClean="0"/>
              <a:t>29-03-2022</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8A878B-AF08-4D4B-B505-AAF32BBA0C5C}" type="slidenum">
              <a:rPr lang="en-IN" smtClean="0"/>
              <a:t>‹#›</a:t>
            </a:fld>
            <a:endParaRPr lang="en-IN"/>
          </a:p>
        </p:txBody>
      </p:sp>
    </p:spTree>
    <p:extLst>
      <p:ext uri="{BB962C8B-B14F-4D97-AF65-F5344CB8AC3E}">
        <p14:creationId xmlns:p14="http://schemas.microsoft.com/office/powerpoint/2010/main" val="2650803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9D94493-F2C4-4281-8669-F2184B6C4613}" type="datetimeFigureOut">
              <a:rPr lang="en-IN" smtClean="0"/>
              <a:t>29-03-2022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8A878B-AF08-4D4B-B505-AAF32BBA0C5C}" type="slidenum">
              <a:rPr lang="en-IN" smtClean="0"/>
              <a:t>‹#›</a:t>
            </a:fld>
            <a:endParaRPr lang="en-IN"/>
          </a:p>
        </p:txBody>
      </p:sp>
    </p:spTree>
    <p:extLst>
      <p:ext uri="{BB962C8B-B14F-4D97-AF65-F5344CB8AC3E}">
        <p14:creationId xmlns:p14="http://schemas.microsoft.com/office/powerpoint/2010/main" val="1283639655"/>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g"/><Relationship Id="rId7" Type="http://schemas.openxmlformats.org/officeDocument/2006/relationships/diagramColors" Target="../diagrams/colors2.xml"/><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www.hindawi.com/journals/jhe/2021/8133076/"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ibm.com/topics/computer-vision"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63.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E6A9142-A897-4285-903A-87A988B839AC}"/>
              </a:ext>
            </a:extLst>
          </p:cNvPr>
          <p:cNvSpPr>
            <a:spLocks noGrp="1"/>
          </p:cNvSpPr>
          <p:nvPr>
            <p:ph type="ctrTitle"/>
          </p:nvPr>
        </p:nvSpPr>
        <p:spPr>
          <a:xfrm>
            <a:off x="6585200" y="967167"/>
            <a:ext cx="4151306" cy="2374516"/>
          </a:xfrm>
        </p:spPr>
        <p:txBody>
          <a:bodyPr>
            <a:normAutofit/>
          </a:bodyPr>
          <a:lstStyle/>
          <a:p>
            <a:r>
              <a:rPr lang="en-IN" sz="4800" b="0" i="0" u="none" strike="noStrike" dirty="0">
                <a:effectLst/>
                <a:latin typeface="Berlin Sans FB" panose="020E0602020502020306" pitchFamily="34" charset="0"/>
              </a:rPr>
              <a:t>AI Virtual Mouse and Keyboard</a:t>
            </a:r>
            <a:endParaRPr lang="en-IN" sz="4800" dirty="0">
              <a:latin typeface="Berlin Sans FB" panose="020E0602020502020306" pitchFamily="34" charset="0"/>
            </a:endParaRPr>
          </a:p>
        </p:txBody>
      </p:sp>
      <p:sp>
        <p:nvSpPr>
          <p:cNvPr id="3" name="Subtitle 2">
            <a:extLst>
              <a:ext uri="{FF2B5EF4-FFF2-40B4-BE49-F238E27FC236}">
                <a16:creationId xmlns:a16="http://schemas.microsoft.com/office/drawing/2014/main" id="{84B67BCF-A33B-4E4E-8E97-DFC6B2558B5C}"/>
              </a:ext>
            </a:extLst>
          </p:cNvPr>
          <p:cNvSpPr>
            <a:spLocks noGrp="1"/>
          </p:cNvSpPr>
          <p:nvPr>
            <p:ph type="subTitle" idx="1"/>
          </p:nvPr>
        </p:nvSpPr>
        <p:spPr>
          <a:xfrm>
            <a:off x="6579647" y="3529159"/>
            <a:ext cx="4162489" cy="1606576"/>
          </a:xfrm>
        </p:spPr>
        <p:txBody>
          <a:bodyPr>
            <a:normAutofit fontScale="92500" lnSpcReduction="10000"/>
          </a:bodyPr>
          <a:lstStyle/>
          <a:p>
            <a:pPr algn="r"/>
            <a:endParaRPr lang="en-IN" b="0" i="0" u="none" strike="noStrike" dirty="0">
              <a:effectLst/>
              <a:latin typeface="Roboto Slab"/>
            </a:endParaRPr>
          </a:p>
          <a:p>
            <a:pPr algn="ctr"/>
            <a:r>
              <a:rPr lang="en-IN" b="0" i="0" u="none" strike="noStrike" dirty="0">
                <a:effectLst/>
                <a:latin typeface="Harrington" panose="04040505050A02020702" pitchFamily="82" charset="0"/>
              </a:rPr>
              <a:t>Instrumentation and Control engineering [2019-2023]</a:t>
            </a:r>
          </a:p>
          <a:p>
            <a:pPr algn="ctr"/>
            <a:r>
              <a:rPr lang="en-IN" b="0" i="0" u="none" strike="noStrike" dirty="0">
                <a:effectLst/>
                <a:latin typeface="Harrington" panose="04040505050A02020702" pitchFamily="82" charset="0"/>
              </a:rPr>
              <a:t>Group-29 </a:t>
            </a:r>
            <a:endParaRPr lang="en-IN" dirty="0">
              <a:effectLst/>
              <a:latin typeface="Harrington" panose="04040505050A02020702" pitchFamily="82" charset="0"/>
            </a:endParaRPr>
          </a:p>
          <a:p>
            <a:endParaRPr lang="en-IN" sz="1600" dirty="0"/>
          </a:p>
        </p:txBody>
      </p:sp>
      <p:pic>
        <p:nvPicPr>
          <p:cNvPr id="7" name="Graphic 6" descr="Virtual RealityHeadset">
            <a:extLst>
              <a:ext uri="{FF2B5EF4-FFF2-40B4-BE49-F238E27FC236}">
                <a16:creationId xmlns:a16="http://schemas.microsoft.com/office/drawing/2014/main" id="{BB030C9F-C070-4B58-B706-DAA8A4C42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9869" y="805583"/>
            <a:ext cx="4660762" cy="4660762"/>
          </a:xfrm>
          <a:prstGeom prst="rect">
            <a:avLst/>
          </a:prstGeom>
        </p:spPr>
      </p:pic>
      <p:cxnSp>
        <p:nvCxnSpPr>
          <p:cNvPr id="14" name="Straight Connector 13">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1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A finger pointing on a tablet with green neon lights">
            <a:extLst>
              <a:ext uri="{FF2B5EF4-FFF2-40B4-BE49-F238E27FC236}">
                <a16:creationId xmlns:a16="http://schemas.microsoft.com/office/drawing/2014/main" id="{BBBE1AE2-FB1A-5ABF-E861-69D52E4B985A}"/>
              </a:ext>
            </a:extLst>
          </p:cNvPr>
          <p:cNvPicPr>
            <a:picLocks noChangeAspect="1"/>
          </p:cNvPicPr>
          <p:nvPr/>
        </p:nvPicPr>
        <p:blipFill rotWithShape="1">
          <a:blip r:embed="rId2"/>
          <a:srcRect l="9091" t="23390"/>
          <a:stretch/>
        </p:blipFill>
        <p:spPr>
          <a:xfrm>
            <a:off x="305" y="10"/>
            <a:ext cx="12191695" cy="6857990"/>
          </a:xfrm>
          <a:prstGeom prst="rect">
            <a:avLst/>
          </a:prstGeom>
        </p:spPr>
      </p:pic>
      <p:sp>
        <p:nvSpPr>
          <p:cNvPr id="36" name="Rectangle 23">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6EA6E-647C-4CA9-A346-7AF368A0A5F9}"/>
              </a:ext>
            </a:extLst>
          </p:cNvPr>
          <p:cNvSpPr>
            <a:spLocks noGrp="1"/>
          </p:cNvSpPr>
          <p:nvPr>
            <p:ph type="title"/>
          </p:nvPr>
        </p:nvSpPr>
        <p:spPr>
          <a:xfrm>
            <a:off x="4063421" y="804520"/>
            <a:ext cx="6815731" cy="1049235"/>
          </a:xfrm>
        </p:spPr>
        <p:txBody>
          <a:bodyPr>
            <a:normAutofit/>
          </a:bodyPr>
          <a:lstStyle/>
          <a:p>
            <a:r>
              <a:rPr lang="en-IN" sz="2200" b="1">
                <a:solidFill>
                  <a:srgbClr val="FFFFFE"/>
                </a:solidFill>
              </a:rPr>
              <a:t>Algorithm Used for Hand Tracking</a:t>
            </a:r>
            <a:br>
              <a:rPr lang="en-IN" sz="2200" b="1">
                <a:solidFill>
                  <a:srgbClr val="FFFFFE"/>
                </a:solidFill>
              </a:rPr>
            </a:br>
            <a:endParaRPr lang="en-IN" sz="2200">
              <a:solidFill>
                <a:srgbClr val="FFFFFE"/>
              </a:solidFill>
            </a:endParaRPr>
          </a:p>
        </p:txBody>
      </p:sp>
      <p:cxnSp>
        <p:nvCxnSpPr>
          <p:cNvPr id="37" name="Straight Connector 25">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47B566"/>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84D3F540-028A-4D85-BF49-3A6BC8EF37D4}"/>
              </a:ext>
            </a:extLst>
          </p:cNvPr>
          <p:cNvSpPr>
            <a:spLocks noGrp="1"/>
          </p:cNvSpPr>
          <p:nvPr>
            <p:ph idx="1"/>
          </p:nvPr>
        </p:nvSpPr>
        <p:spPr>
          <a:xfrm>
            <a:off x="4063421" y="2015733"/>
            <a:ext cx="6815731" cy="4021267"/>
          </a:xfrm>
        </p:spPr>
        <p:txBody>
          <a:bodyPr>
            <a:normAutofit/>
          </a:bodyPr>
          <a:lstStyle/>
          <a:p>
            <a:pPr>
              <a:buClr>
                <a:srgbClr val="47B566"/>
              </a:buClr>
            </a:pPr>
            <a:r>
              <a:rPr lang="en-IN" dirty="0">
                <a:solidFill>
                  <a:srgbClr val="FFFFFE"/>
                </a:solidFill>
              </a:rPr>
              <a:t>For the purpose of detection of hand gestures and hand tracking, the Media Pipe framework is used, and OpenCV library is used for computer vision .The algorithm makes use of the machine learning concepts to track and recognize the hand gestures and hand tip.</a:t>
            </a:r>
          </a:p>
        </p:txBody>
      </p:sp>
    </p:spTree>
    <p:extLst>
      <p:ext uri="{BB962C8B-B14F-4D97-AF65-F5344CB8AC3E}">
        <p14:creationId xmlns:p14="http://schemas.microsoft.com/office/powerpoint/2010/main" val="1420426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377EB-3D53-4815-B813-85E7B786594B}"/>
              </a:ext>
            </a:extLst>
          </p:cNvPr>
          <p:cNvSpPr>
            <a:spLocks noGrp="1"/>
          </p:cNvSpPr>
          <p:nvPr>
            <p:ph type="title"/>
          </p:nvPr>
        </p:nvSpPr>
        <p:spPr>
          <a:xfrm>
            <a:off x="844476" y="1600199"/>
            <a:ext cx="3539266" cy="4297680"/>
          </a:xfrm>
        </p:spPr>
        <p:txBody>
          <a:bodyPr anchor="ctr">
            <a:normAutofit/>
          </a:bodyPr>
          <a:lstStyle/>
          <a:p>
            <a:r>
              <a:rPr lang="en-IN"/>
              <a:t>Single-shot detector model</a:t>
            </a:r>
            <a:endParaRPr lang="en-IN" dirty="0"/>
          </a:p>
        </p:txBody>
      </p:sp>
      <p:cxnSp>
        <p:nvCxnSpPr>
          <p:cNvPr id="13"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02F195-1310-4CED-B517-7704F985F73F}"/>
              </a:ext>
            </a:extLst>
          </p:cNvPr>
          <p:cNvSpPr>
            <a:spLocks noGrp="1"/>
          </p:cNvSpPr>
          <p:nvPr>
            <p:ph idx="1"/>
          </p:nvPr>
        </p:nvSpPr>
        <p:spPr>
          <a:xfrm>
            <a:off x="4924851" y="1600199"/>
            <a:ext cx="6130003" cy="4297680"/>
          </a:xfrm>
        </p:spPr>
        <p:txBody>
          <a:bodyPr anchor="ctr">
            <a:normAutofit/>
          </a:bodyPr>
          <a:lstStyle/>
          <a:p>
            <a:pPr>
              <a:lnSpc>
                <a:spcPct val="110000"/>
              </a:lnSpc>
            </a:pPr>
            <a:r>
              <a:rPr lang="en-IN" dirty="0"/>
              <a:t>Single-shot detector model is used for detecting and recognizing a hand or palm in real time. </a:t>
            </a:r>
          </a:p>
          <a:p>
            <a:pPr>
              <a:lnSpc>
                <a:spcPct val="110000"/>
              </a:lnSpc>
            </a:pPr>
            <a:r>
              <a:rPr lang="en-IN" dirty="0"/>
              <a:t>The single-shot detector model is used by the MediaPipe. </a:t>
            </a:r>
          </a:p>
          <a:p>
            <a:pPr>
              <a:lnSpc>
                <a:spcPct val="110000"/>
              </a:lnSpc>
            </a:pPr>
            <a:r>
              <a:rPr lang="en-IN" dirty="0"/>
              <a:t>For the hand detection it is trained for a palm detection model.</a:t>
            </a:r>
          </a:p>
          <a:p>
            <a:pPr>
              <a:lnSpc>
                <a:spcPct val="110000"/>
              </a:lnSpc>
            </a:pPr>
            <a:r>
              <a:rPr lang="en-IN" dirty="0"/>
              <a:t>Furthermore, this model works significantly better on small objects such as palms or fists . </a:t>
            </a:r>
          </a:p>
          <a:p>
            <a:pPr>
              <a:lnSpc>
                <a:spcPct val="110000"/>
              </a:lnSpc>
            </a:pPr>
            <a:r>
              <a:rPr lang="en-IN" dirty="0"/>
              <a:t>A model of hand landmark consists of locating 21 joint or knuckle co-ordinates in the hand region, is shown.</a:t>
            </a:r>
          </a:p>
        </p:txBody>
      </p:sp>
    </p:spTree>
    <p:extLst>
      <p:ext uri="{BB962C8B-B14F-4D97-AF65-F5344CB8AC3E}">
        <p14:creationId xmlns:p14="http://schemas.microsoft.com/office/powerpoint/2010/main" val="45725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DD47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E2040E0-AC4B-4C35-9528-143F7AC24583}"/>
              </a:ext>
            </a:extLst>
          </p:cNvPr>
          <p:cNvPicPr>
            <a:picLocks noGrp="1" noChangeAspect="1"/>
          </p:cNvPicPr>
          <p:nvPr>
            <p:ph idx="1"/>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090414" y="643467"/>
            <a:ext cx="4586658" cy="5571066"/>
          </a:xfrm>
          <a:prstGeom prst="rect">
            <a:avLst/>
          </a:prstGeom>
        </p:spPr>
      </p:pic>
    </p:spTree>
    <p:extLst>
      <p:ext uri="{BB962C8B-B14F-4D97-AF65-F5344CB8AC3E}">
        <p14:creationId xmlns:p14="http://schemas.microsoft.com/office/powerpoint/2010/main" val="1484193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0" name="Picture 5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6" name="Rectangle 65">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561870A-84DC-4CF7-84DE-1BFA42B9F23E}"/>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4800" u="none" strike="noStrike"/>
              <a:t>Block Diagram</a:t>
            </a:r>
            <a:endParaRPr lang="en-US" sz="4800"/>
          </a:p>
        </p:txBody>
      </p:sp>
      <p:cxnSp>
        <p:nvCxnSpPr>
          <p:cNvPr id="70" name="Straight Connector 69">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2" name="Picture 71">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4" name="Straight Connector 73">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338BD600-E6D3-4E89-84E7-E4A34FEA6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586" y="199010"/>
            <a:ext cx="3880215" cy="5824181"/>
          </a:xfrm>
          <a:prstGeom prst="rect">
            <a:avLst/>
          </a:prstGeom>
        </p:spPr>
      </p:pic>
    </p:spTree>
    <p:extLst>
      <p:ext uri="{BB962C8B-B14F-4D97-AF65-F5344CB8AC3E}">
        <p14:creationId xmlns:p14="http://schemas.microsoft.com/office/powerpoint/2010/main" val="3658090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lue blocks and networks technology background">
            <a:extLst>
              <a:ext uri="{FF2B5EF4-FFF2-40B4-BE49-F238E27FC236}">
                <a16:creationId xmlns:a16="http://schemas.microsoft.com/office/drawing/2014/main" id="{76A2B70C-7200-5048-4B8B-57A46E8A551B}"/>
              </a:ext>
            </a:extLst>
          </p:cNvPr>
          <p:cNvPicPr>
            <a:picLocks noChangeAspect="1"/>
          </p:cNvPicPr>
          <p:nvPr/>
        </p:nvPicPr>
        <p:blipFill rotWithShape="1">
          <a:blip r:embed="rId2">
            <a:alphaModFix amt="50000"/>
          </a:blip>
          <a:srcRect r="3"/>
          <a:stretch/>
        </p:blipFill>
        <p:spPr>
          <a:xfrm>
            <a:off x="305" y="-7938"/>
            <a:ext cx="12191695" cy="6857990"/>
          </a:xfrm>
          <a:prstGeom prst="rect">
            <a:avLst/>
          </a:prstGeom>
        </p:spPr>
      </p:pic>
      <p:sp>
        <p:nvSpPr>
          <p:cNvPr id="3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0"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2" name="Rectangle 31">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28DFB5A-5F1E-4101-831A-B29C07BCB087}"/>
              </a:ext>
            </a:extLst>
          </p:cNvPr>
          <p:cNvSpPr>
            <a:spLocks noGrp="1"/>
          </p:cNvSpPr>
          <p:nvPr>
            <p:ph type="title"/>
          </p:nvPr>
        </p:nvSpPr>
        <p:spPr>
          <a:xfrm>
            <a:off x="296805" y="1193800"/>
            <a:ext cx="4196321" cy="4699000"/>
          </a:xfrm>
        </p:spPr>
        <p:txBody>
          <a:bodyPr anchor="ctr">
            <a:normAutofit/>
          </a:bodyPr>
          <a:lstStyle/>
          <a:p>
            <a:r>
              <a:rPr lang="en-IN" b="1" dirty="0"/>
              <a:t>Implementation</a:t>
            </a:r>
            <a:br>
              <a:rPr lang="en-IN" sz="2200" b="1" dirty="0"/>
            </a:br>
            <a:endParaRPr lang="en-IN" sz="2200" dirty="0"/>
          </a:p>
        </p:txBody>
      </p:sp>
      <p:cxnSp>
        <p:nvCxnSpPr>
          <p:cNvPr id="34" name="Straight Connector 33">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444F39-AB5D-4B76-9540-25A03A97B6E2}"/>
              </a:ext>
            </a:extLst>
          </p:cNvPr>
          <p:cNvSpPr>
            <a:spLocks noGrp="1"/>
          </p:cNvSpPr>
          <p:nvPr>
            <p:ph idx="1"/>
          </p:nvPr>
        </p:nvSpPr>
        <p:spPr>
          <a:xfrm>
            <a:off x="4976636" y="1193800"/>
            <a:ext cx="6085091" cy="4699000"/>
          </a:xfrm>
        </p:spPr>
        <p:txBody>
          <a:bodyPr anchor="ctr">
            <a:normAutofit/>
          </a:bodyPr>
          <a:lstStyle/>
          <a:p>
            <a:r>
              <a:rPr lang="en-IN" dirty="0"/>
              <a:t>The various functions and conditions used in the system are explained in the flowchart of the AI virtual system .</a:t>
            </a:r>
          </a:p>
          <a:p>
            <a:endParaRPr lang="en-IN" dirty="0"/>
          </a:p>
        </p:txBody>
      </p:sp>
      <p:sp>
        <p:nvSpPr>
          <p:cNvPr id="36"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 name="AutoShape 2">
            <a:extLst>
              <a:ext uri="{FF2B5EF4-FFF2-40B4-BE49-F238E27FC236}">
                <a16:creationId xmlns:a16="http://schemas.microsoft.com/office/drawing/2014/main" id="{45B89AD1-016C-4CCF-8DD6-0C8805D13020}"/>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3032776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618B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8E85ECD-F850-4611-B29E-CBF1138C2AAB}"/>
              </a:ext>
            </a:extLst>
          </p:cNvPr>
          <p:cNvPicPr>
            <a:picLocks noGrp="1" noChangeAspect="1"/>
          </p:cNvPicPr>
          <p:nvPr>
            <p:ph idx="1"/>
          </p:nvPr>
        </p:nvPicPr>
        <p:blipFill>
          <a:blip r:embed="rId3"/>
          <a:stretch>
            <a:fillRect/>
          </a:stretch>
        </p:blipFill>
        <p:spPr>
          <a:xfrm>
            <a:off x="4046706" y="27680"/>
            <a:ext cx="4095345" cy="6797255"/>
          </a:xfrm>
          <a:prstGeom prst="rect">
            <a:avLst/>
          </a:prstGeom>
        </p:spPr>
      </p:pic>
      <p:sp>
        <p:nvSpPr>
          <p:cNvPr id="3" name="AutoShape 2">
            <a:extLst>
              <a:ext uri="{FF2B5EF4-FFF2-40B4-BE49-F238E27FC236}">
                <a16:creationId xmlns:a16="http://schemas.microsoft.com/office/drawing/2014/main" id="{A504D581-0611-4A9E-B989-1A1E612CA7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65310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06DC6-05A4-47AA-B85F-C6E969903F01}"/>
              </a:ext>
            </a:extLst>
          </p:cNvPr>
          <p:cNvSpPr>
            <a:spLocks noGrp="1"/>
          </p:cNvSpPr>
          <p:nvPr>
            <p:ph type="title"/>
          </p:nvPr>
        </p:nvSpPr>
        <p:spPr>
          <a:xfrm>
            <a:off x="1451579" y="1376053"/>
            <a:ext cx="9405891" cy="1002990"/>
          </a:xfrm>
        </p:spPr>
        <p:txBody>
          <a:bodyPr anchor="ctr">
            <a:normAutofit/>
          </a:bodyPr>
          <a:lstStyle/>
          <a:p>
            <a:r>
              <a:rPr lang="en-IN" b="1">
                <a:latin typeface="Abadi Extra Light" panose="020B0204020104020204" pitchFamily="34" charset="0"/>
              </a:rPr>
              <a:t>The Camera Used in the AI Virtual System</a:t>
            </a:r>
            <a:br>
              <a:rPr lang="en-IN" dirty="0"/>
            </a:br>
            <a:endParaRPr lang="en-IN" dirty="0"/>
          </a:p>
        </p:txBody>
      </p:sp>
      <p:sp>
        <p:nvSpPr>
          <p:cNvPr id="3" name="Content Placeholder 2">
            <a:extLst>
              <a:ext uri="{FF2B5EF4-FFF2-40B4-BE49-F238E27FC236}">
                <a16:creationId xmlns:a16="http://schemas.microsoft.com/office/drawing/2014/main" id="{00FFC118-50E6-4712-AAA2-0ED9E85841CE}"/>
              </a:ext>
            </a:extLst>
          </p:cNvPr>
          <p:cNvSpPr>
            <a:spLocks noGrp="1"/>
          </p:cNvSpPr>
          <p:nvPr>
            <p:ph idx="1"/>
          </p:nvPr>
        </p:nvSpPr>
        <p:spPr>
          <a:xfrm>
            <a:off x="1451579" y="2464991"/>
            <a:ext cx="9405891" cy="2403571"/>
          </a:xfrm>
        </p:spPr>
        <p:txBody>
          <a:bodyPr>
            <a:normAutofit/>
          </a:bodyPr>
          <a:lstStyle/>
          <a:p>
            <a:r>
              <a:rPr lang="en-IN" dirty="0"/>
              <a:t>The AI virtual system is based on the frames that have been captured by the webcam in a laptop .</a:t>
            </a:r>
          </a:p>
          <a:p>
            <a:r>
              <a:rPr lang="en-IN" dirty="0"/>
              <a:t>With the help of Python OpenCV, the video capture object is created and the camera will start capturing the video. </a:t>
            </a:r>
          </a:p>
          <a:p>
            <a:r>
              <a:rPr lang="en-IN" dirty="0"/>
              <a:t>The  Camera captures and passes the frames to the AI virtual system.</a:t>
            </a:r>
          </a:p>
          <a:p>
            <a:endParaRPr lang="en-IN" dirty="0"/>
          </a:p>
        </p:txBody>
      </p:sp>
      <p:pic>
        <p:nvPicPr>
          <p:cNvPr id="39" name="Picture 38">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40017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254F937-941F-467B-B543-B68384C08A9E}"/>
              </a:ext>
            </a:extLst>
          </p:cNvPr>
          <p:cNvSpPr>
            <a:spLocks noGrp="1"/>
          </p:cNvSpPr>
          <p:nvPr>
            <p:ph type="title"/>
          </p:nvPr>
        </p:nvSpPr>
        <p:spPr>
          <a:xfrm>
            <a:off x="1451579" y="2303047"/>
            <a:ext cx="3272093" cy="2674198"/>
          </a:xfrm>
        </p:spPr>
        <p:txBody>
          <a:bodyPr anchor="t">
            <a:normAutofit/>
          </a:bodyPr>
          <a:lstStyle/>
          <a:p>
            <a:br>
              <a:rPr lang="en-IN" sz="3000" b="1"/>
            </a:br>
            <a:r>
              <a:rPr lang="en-IN" sz="3000" b="1"/>
              <a:t>Capturing the Video and Processing</a:t>
            </a:r>
            <a:br>
              <a:rPr lang="en-IN" sz="3000" b="1"/>
            </a:br>
            <a:endParaRPr lang="en-IN" sz="3000"/>
          </a:p>
        </p:txBody>
      </p:sp>
      <p:cxnSp>
        <p:nvCxnSpPr>
          <p:cNvPr id="28" name="Straight Connector 27">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32" name="Picture 31">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a16="http://schemas.microsoft.com/office/drawing/2014/main" id="{9BCF9235-FFBB-590D-224B-0BE198CAB7D2}"/>
              </a:ext>
            </a:extLst>
          </p:cNvPr>
          <p:cNvGraphicFramePr>
            <a:graphicFrameLocks noGrp="1"/>
          </p:cNvGraphicFramePr>
          <p:nvPr>
            <p:ph idx="1"/>
            <p:extLst>
              <p:ext uri="{D42A27DB-BD31-4B8C-83A1-F6EECF244321}">
                <p14:modId xmlns:p14="http://schemas.microsoft.com/office/powerpoint/2010/main" val="417961799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921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BA99F-357B-4DDC-AE50-DB9DE10D0DAC}"/>
              </a:ext>
            </a:extLst>
          </p:cNvPr>
          <p:cNvSpPr>
            <a:spLocks noGrp="1"/>
          </p:cNvSpPr>
          <p:nvPr>
            <p:ph type="title"/>
          </p:nvPr>
        </p:nvSpPr>
        <p:spPr>
          <a:xfrm>
            <a:off x="1451579" y="1376053"/>
            <a:ext cx="9405891" cy="1002990"/>
          </a:xfrm>
        </p:spPr>
        <p:txBody>
          <a:bodyPr anchor="ctr">
            <a:normAutofit/>
          </a:bodyPr>
          <a:lstStyle/>
          <a:p>
            <a:r>
              <a:rPr lang="en-IN" sz="2200" b="1"/>
              <a:t>(Virtual Screen Matching) Rectangular Region for Moving through the Window</a:t>
            </a:r>
            <a:br>
              <a:rPr lang="en-IN" sz="2200" b="1"/>
            </a:br>
            <a:endParaRPr lang="en-IN" sz="2200"/>
          </a:p>
        </p:txBody>
      </p:sp>
      <p:sp>
        <p:nvSpPr>
          <p:cNvPr id="3" name="Content Placeholder 2">
            <a:extLst>
              <a:ext uri="{FF2B5EF4-FFF2-40B4-BE49-F238E27FC236}">
                <a16:creationId xmlns:a16="http://schemas.microsoft.com/office/drawing/2014/main" id="{7525DD43-098E-4ED6-951D-6B55272BE645}"/>
              </a:ext>
            </a:extLst>
          </p:cNvPr>
          <p:cNvSpPr>
            <a:spLocks noGrp="1"/>
          </p:cNvSpPr>
          <p:nvPr>
            <p:ph idx="1"/>
          </p:nvPr>
        </p:nvSpPr>
        <p:spPr>
          <a:xfrm>
            <a:off x="1451579" y="2464991"/>
            <a:ext cx="9405891" cy="2403571"/>
          </a:xfrm>
        </p:spPr>
        <p:txBody>
          <a:bodyPr>
            <a:normAutofit/>
          </a:bodyPr>
          <a:lstStyle/>
          <a:p>
            <a:pPr marL="0" indent="0">
              <a:buNone/>
            </a:pPr>
            <a:r>
              <a:rPr lang="en-IN"/>
              <a:t>The AI virtual mouse system makes use of the transformational algorithm, and it converts the co-ordinates of fingertip from the webcam screen to the computer window full screen for controlling the mouse. When the hands are detected and when we find which finger is up for performing the specific mouse function, a rectangular box is drawn with respect to the computer window in the webcam region where we move throughout the window using the mouse cursor, .</a:t>
            </a:r>
            <a:endParaRPr lang="en-IN" dirty="0"/>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5243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27C5B-F726-4F64-84FC-BB65EC97D965}"/>
              </a:ext>
            </a:extLst>
          </p:cNvPr>
          <p:cNvSpPr>
            <a:spLocks noGrp="1"/>
          </p:cNvSpPr>
          <p:nvPr>
            <p:ph type="title"/>
          </p:nvPr>
        </p:nvSpPr>
        <p:spPr>
          <a:xfrm>
            <a:off x="1451579" y="1376053"/>
            <a:ext cx="9405891" cy="1002990"/>
          </a:xfrm>
        </p:spPr>
        <p:txBody>
          <a:bodyPr anchor="ctr">
            <a:normAutofit/>
          </a:bodyPr>
          <a:lstStyle/>
          <a:p>
            <a:r>
              <a:rPr lang="en-IN" sz="2200" b="1" dirty="0"/>
              <a:t>Detecting Which Finger Is Up and Performing the Particular Function</a:t>
            </a:r>
            <a:br>
              <a:rPr lang="en-IN" sz="2200" b="1" dirty="0"/>
            </a:br>
            <a:endParaRPr lang="en-IN" sz="2200" dirty="0"/>
          </a:p>
        </p:txBody>
      </p:sp>
      <p:sp>
        <p:nvSpPr>
          <p:cNvPr id="3" name="Content Placeholder 2">
            <a:extLst>
              <a:ext uri="{FF2B5EF4-FFF2-40B4-BE49-F238E27FC236}">
                <a16:creationId xmlns:a16="http://schemas.microsoft.com/office/drawing/2014/main" id="{63C58710-4220-401B-8BCD-385BD8B507F5}"/>
              </a:ext>
            </a:extLst>
          </p:cNvPr>
          <p:cNvSpPr>
            <a:spLocks noGrp="1"/>
          </p:cNvSpPr>
          <p:nvPr>
            <p:ph idx="1"/>
          </p:nvPr>
        </p:nvSpPr>
        <p:spPr>
          <a:xfrm>
            <a:off x="1451579" y="2464991"/>
            <a:ext cx="9405891" cy="2403571"/>
          </a:xfrm>
        </p:spPr>
        <p:txBody>
          <a:bodyPr>
            <a:normAutofit/>
          </a:bodyPr>
          <a:lstStyle/>
          <a:p>
            <a:r>
              <a:rPr lang="en-IN" dirty="0"/>
              <a:t>Here we are detecting which finger is ‘up’  using the tip number of the respective finger using the MediaPipe and the respective co-ordinates of the fingers that are up and according to that, the particular mouse function is performed.</a:t>
            </a:r>
          </a:p>
        </p:txBody>
      </p:sp>
      <p:pic>
        <p:nvPicPr>
          <p:cNvPr id="18" name="Picture 17">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91683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1" name="Picture 150">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2" name="Rectangle 151">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3" name="Picture 152">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4" name="Picture 153">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CD26385-C93E-46E3-AA89-E0DABB75C70E}"/>
              </a:ext>
            </a:extLst>
          </p:cNvPr>
          <p:cNvSpPr>
            <a:spLocks noGrp="1"/>
          </p:cNvSpPr>
          <p:nvPr>
            <p:ph type="title"/>
          </p:nvPr>
        </p:nvSpPr>
        <p:spPr>
          <a:xfrm>
            <a:off x="7535825" y="982132"/>
            <a:ext cx="3360772" cy="1303867"/>
          </a:xfrm>
        </p:spPr>
        <p:txBody>
          <a:bodyPr>
            <a:normAutofit/>
          </a:bodyPr>
          <a:lstStyle/>
          <a:p>
            <a:r>
              <a:rPr lang="en-IN" b="0" i="0" u="none" strike="noStrike">
                <a:effectLst/>
                <a:latin typeface="+mn-lt"/>
              </a:rPr>
              <a:t>Contents:</a:t>
            </a:r>
            <a:endParaRPr lang="en-IN"/>
          </a:p>
        </p:txBody>
      </p:sp>
      <p:sp>
        <p:nvSpPr>
          <p:cNvPr id="156" name="Rectangle 155">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A3200B-8555-4C80-A32E-24FE2705CA4A}"/>
              </a:ext>
            </a:extLst>
          </p:cNvPr>
          <p:cNvPicPr>
            <a:picLocks noChangeAspect="1"/>
          </p:cNvPicPr>
          <p:nvPr/>
        </p:nvPicPr>
        <p:blipFill rotWithShape="1">
          <a:blip r:embed="rId5">
            <a:extLst>
              <a:ext uri="{28A0092B-C50C-407E-A947-70E740481C1C}">
                <a14:useLocalDpi xmlns:a14="http://schemas.microsoft.com/office/drawing/2010/main" val="0"/>
              </a:ext>
            </a:extLst>
          </a:blip>
          <a:srcRect l="12533" r="10517" b="-1"/>
          <a:stretch/>
        </p:blipFill>
        <p:spPr>
          <a:xfrm>
            <a:off x="1412683" y="1410208"/>
            <a:ext cx="5278777" cy="3858780"/>
          </a:xfrm>
          <a:prstGeom prst="rect">
            <a:avLst/>
          </a:prstGeom>
        </p:spPr>
      </p:pic>
      <p:cxnSp>
        <p:nvCxnSpPr>
          <p:cNvPr id="158" name="Straight Connector 157">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C53CCD2-E273-4F65-8752-0187B622C6E8}"/>
              </a:ext>
            </a:extLst>
          </p:cNvPr>
          <p:cNvSpPr>
            <a:spLocks noGrp="1"/>
          </p:cNvSpPr>
          <p:nvPr>
            <p:ph idx="1"/>
          </p:nvPr>
        </p:nvSpPr>
        <p:spPr>
          <a:xfrm>
            <a:off x="7535824" y="2556931"/>
            <a:ext cx="3875888" cy="4063999"/>
          </a:xfrm>
        </p:spPr>
        <p:txBody>
          <a:bodyPr>
            <a:normAutofit/>
          </a:bodyPr>
          <a:lstStyle/>
          <a:p>
            <a:pPr>
              <a:lnSpc>
                <a:spcPct val="90000"/>
              </a:lnSpc>
            </a:pPr>
            <a:r>
              <a:rPr lang="en-IN" sz="1700" dirty="0"/>
              <a:t>Introduction</a:t>
            </a:r>
          </a:p>
          <a:p>
            <a:pPr>
              <a:lnSpc>
                <a:spcPct val="90000"/>
              </a:lnSpc>
            </a:pPr>
            <a:r>
              <a:rPr lang="en-IN" sz="1700" dirty="0"/>
              <a:t>Virtual Mouse and Keyboard</a:t>
            </a:r>
          </a:p>
          <a:p>
            <a:pPr>
              <a:lnSpc>
                <a:spcPct val="90000"/>
              </a:lnSpc>
            </a:pPr>
            <a:r>
              <a:rPr lang="en-IN" sz="1700" dirty="0"/>
              <a:t>Problem description and Objective</a:t>
            </a:r>
          </a:p>
          <a:p>
            <a:pPr>
              <a:lnSpc>
                <a:spcPct val="90000"/>
              </a:lnSpc>
            </a:pPr>
            <a:r>
              <a:rPr lang="en-IN" sz="1700" dirty="0"/>
              <a:t>Components Required</a:t>
            </a:r>
          </a:p>
          <a:p>
            <a:pPr>
              <a:lnSpc>
                <a:spcPct val="90000"/>
              </a:lnSpc>
            </a:pPr>
            <a:r>
              <a:rPr lang="en-IN" sz="1700" dirty="0"/>
              <a:t>Software</a:t>
            </a:r>
          </a:p>
          <a:p>
            <a:pPr>
              <a:lnSpc>
                <a:spcPct val="90000"/>
              </a:lnSpc>
            </a:pPr>
            <a:r>
              <a:rPr lang="en-IN" sz="1700" dirty="0"/>
              <a:t>Implementation</a:t>
            </a:r>
          </a:p>
          <a:p>
            <a:pPr>
              <a:lnSpc>
                <a:spcPct val="90000"/>
              </a:lnSpc>
            </a:pPr>
            <a:r>
              <a:rPr lang="en-IN" sz="1700" dirty="0"/>
              <a:t>Block- Diagram</a:t>
            </a:r>
          </a:p>
          <a:p>
            <a:pPr>
              <a:lnSpc>
                <a:spcPct val="90000"/>
              </a:lnSpc>
            </a:pPr>
            <a:r>
              <a:rPr lang="en-IN" sz="1700" dirty="0"/>
              <a:t>Code</a:t>
            </a:r>
          </a:p>
          <a:p>
            <a:pPr>
              <a:lnSpc>
                <a:spcPct val="90000"/>
              </a:lnSpc>
            </a:pPr>
            <a:r>
              <a:rPr lang="en-IN" sz="1700" dirty="0"/>
              <a:t>Applications</a:t>
            </a:r>
          </a:p>
          <a:p>
            <a:pPr>
              <a:lnSpc>
                <a:spcPct val="90000"/>
              </a:lnSpc>
            </a:pPr>
            <a:r>
              <a:rPr lang="en-IN" sz="1700" dirty="0"/>
              <a:t>References</a:t>
            </a:r>
          </a:p>
        </p:txBody>
      </p:sp>
    </p:spTree>
    <p:extLst>
      <p:ext uri="{BB962C8B-B14F-4D97-AF65-F5344CB8AC3E}">
        <p14:creationId xmlns:p14="http://schemas.microsoft.com/office/powerpoint/2010/main" val="8724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FC4E098-934D-48DD-B2BE-A2C93614CEB3}"/>
              </a:ext>
            </a:extLst>
          </p:cNvPr>
          <p:cNvSpPr>
            <a:spLocks noGrp="1"/>
          </p:cNvSpPr>
          <p:nvPr>
            <p:ph type="title"/>
          </p:nvPr>
        </p:nvSpPr>
        <p:spPr>
          <a:xfrm>
            <a:off x="1451580" y="804520"/>
            <a:ext cx="3530157" cy="1049235"/>
          </a:xfrm>
        </p:spPr>
        <p:txBody>
          <a:bodyPr>
            <a:normAutofit/>
          </a:bodyPr>
          <a:lstStyle/>
          <a:p>
            <a:r>
              <a:rPr lang="en-IN" b="1"/>
              <a:t>To move the cursor</a:t>
            </a:r>
          </a:p>
        </p:txBody>
      </p:sp>
      <p:sp>
        <p:nvSpPr>
          <p:cNvPr id="19" name="Rectangle 18">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F7458EC1-97A4-410B-8BE3-7D0D2E3C9493}"/>
              </a:ext>
            </a:extLst>
          </p:cNvPr>
          <p:cNvSpPr>
            <a:spLocks noGrp="1"/>
          </p:cNvSpPr>
          <p:nvPr>
            <p:ph idx="1"/>
          </p:nvPr>
        </p:nvSpPr>
        <p:spPr>
          <a:xfrm>
            <a:off x="1451581" y="2015732"/>
            <a:ext cx="3526523" cy="3450613"/>
          </a:xfrm>
        </p:spPr>
        <p:txBody>
          <a:bodyPr>
            <a:normAutofit/>
          </a:bodyPr>
          <a:lstStyle/>
          <a:p>
            <a:r>
              <a:rPr lang="en-IN" dirty="0"/>
              <a:t>If the index finger is up with tip number 1, the mouse cursor is made to move around the window of the computer using the </a:t>
            </a:r>
            <a:r>
              <a:rPr lang="en-IN" dirty="0" err="1"/>
              <a:t>AutoPy</a:t>
            </a:r>
            <a:r>
              <a:rPr lang="en-IN" dirty="0"/>
              <a:t> package of Python.</a:t>
            </a:r>
          </a:p>
        </p:txBody>
      </p:sp>
      <p:grpSp>
        <p:nvGrpSpPr>
          <p:cNvPr id="21" name="Group 20">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2" name="Rectangle 21">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screenshot of a video game&#10;&#10;Description automatically generated with medium confidence">
            <a:extLst>
              <a:ext uri="{FF2B5EF4-FFF2-40B4-BE49-F238E27FC236}">
                <a16:creationId xmlns:a16="http://schemas.microsoft.com/office/drawing/2014/main" id="{239FF252-879F-45F1-8598-281155435210}"/>
              </a:ext>
            </a:extLst>
          </p:cNvPr>
          <p:cNvPicPr>
            <a:picLocks noChangeAspect="1"/>
          </p:cNvPicPr>
          <p:nvPr/>
        </p:nvPicPr>
        <p:blipFill rotWithShape="1">
          <a:blip r:embed="rId2">
            <a:extLst>
              <a:ext uri="{28A0092B-C50C-407E-A947-70E740481C1C}">
                <a14:useLocalDpi xmlns:a14="http://schemas.microsoft.com/office/drawing/2010/main" val="0"/>
              </a:ext>
            </a:extLst>
          </a:blip>
          <a:srcRect l="17768" r="6782" b="1"/>
          <a:stretch/>
        </p:blipFill>
        <p:spPr>
          <a:xfrm>
            <a:off x="6093926" y="1116345"/>
            <a:ext cx="4821551" cy="3866172"/>
          </a:xfrm>
          <a:prstGeom prst="rect">
            <a:avLst/>
          </a:prstGeom>
        </p:spPr>
      </p:pic>
      <p:pic>
        <p:nvPicPr>
          <p:cNvPr id="25" name="Picture 24">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0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9E4A421-76D6-4E39-9025-FA46CD7D2040}"/>
              </a:ext>
            </a:extLst>
          </p:cNvPr>
          <p:cNvSpPr>
            <a:spLocks noGrp="1"/>
          </p:cNvSpPr>
          <p:nvPr>
            <p:ph type="title"/>
          </p:nvPr>
        </p:nvSpPr>
        <p:spPr>
          <a:xfrm>
            <a:off x="1451580" y="804520"/>
            <a:ext cx="3530157" cy="1049235"/>
          </a:xfrm>
        </p:spPr>
        <p:txBody>
          <a:bodyPr>
            <a:normAutofit/>
          </a:bodyPr>
          <a:lstStyle/>
          <a:p>
            <a:r>
              <a:rPr lang="en-IN"/>
              <a:t>to Perform Left Click</a:t>
            </a:r>
            <a:endParaRPr lang="en-IN" dirty="0"/>
          </a:p>
        </p:txBody>
      </p:sp>
      <p:sp>
        <p:nvSpPr>
          <p:cNvPr id="14" name="Rectangle 13">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D55AA7A-41FE-4EC8-AE23-66F75CAE84DF}"/>
              </a:ext>
            </a:extLst>
          </p:cNvPr>
          <p:cNvSpPr>
            <a:spLocks noGrp="1"/>
          </p:cNvSpPr>
          <p:nvPr>
            <p:ph idx="1"/>
          </p:nvPr>
        </p:nvSpPr>
        <p:spPr>
          <a:xfrm>
            <a:off x="1451581" y="2015732"/>
            <a:ext cx="3526523" cy="3450613"/>
          </a:xfrm>
        </p:spPr>
        <p:txBody>
          <a:bodyPr>
            <a:normAutofit/>
          </a:bodyPr>
          <a:lstStyle/>
          <a:p>
            <a:r>
              <a:rPr lang="en-IN"/>
              <a:t>In order to perform Left click, both the index finger and middle finger should be up and if we tap both the fingers twice then the system will perform Left click function. </a:t>
            </a:r>
            <a:endParaRPr lang="en-IN" dirty="0"/>
          </a:p>
        </p:txBody>
      </p:sp>
      <p:grpSp>
        <p:nvGrpSpPr>
          <p:cNvPr id="16" name="Group 15">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7" name="Rectangle 16">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2BDC6A1-6089-44DC-86EA-C9CD0F7D1B79}"/>
              </a:ext>
            </a:extLst>
          </p:cNvPr>
          <p:cNvPicPr>
            <a:picLocks noChangeAspect="1"/>
          </p:cNvPicPr>
          <p:nvPr/>
        </p:nvPicPr>
        <p:blipFill rotWithShape="1">
          <a:blip r:embed="rId2"/>
          <a:srcRect r="18001" b="-2"/>
          <a:stretch/>
        </p:blipFill>
        <p:spPr>
          <a:xfrm>
            <a:off x="6093926" y="1116345"/>
            <a:ext cx="4821551" cy="3866172"/>
          </a:xfrm>
          <a:prstGeom prst="rect">
            <a:avLst/>
          </a:prstGeom>
        </p:spPr>
      </p:pic>
      <p:pic>
        <p:nvPicPr>
          <p:cNvPr id="20" name="Picture 19">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AutoShape 2">
            <a:extLst>
              <a:ext uri="{FF2B5EF4-FFF2-40B4-BE49-F238E27FC236}">
                <a16:creationId xmlns:a16="http://schemas.microsoft.com/office/drawing/2014/main" id="{07B888FE-67BC-4785-AA77-6D95374C02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706778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24FB8F2-A153-467D-B117-1D57F73CE36A}"/>
              </a:ext>
            </a:extLst>
          </p:cNvPr>
          <p:cNvSpPr>
            <a:spLocks noGrp="1"/>
          </p:cNvSpPr>
          <p:nvPr>
            <p:ph type="title"/>
          </p:nvPr>
        </p:nvSpPr>
        <p:spPr>
          <a:xfrm>
            <a:off x="1451580" y="804520"/>
            <a:ext cx="5550355" cy="1049235"/>
          </a:xfrm>
        </p:spPr>
        <p:txBody>
          <a:bodyPr>
            <a:normAutofit/>
          </a:bodyPr>
          <a:lstStyle/>
          <a:p>
            <a:r>
              <a:rPr lang="en-IN" sz="2700" b="1"/>
              <a:t>to Perform Double Click</a:t>
            </a:r>
            <a:br>
              <a:rPr lang="en-IN" sz="2700" b="1"/>
            </a:br>
            <a:endParaRPr lang="en-IN" sz="2700"/>
          </a:p>
        </p:txBody>
      </p:sp>
      <p:sp>
        <p:nvSpPr>
          <p:cNvPr id="14" name="Rectangle 13">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F59A760-2749-4B70-B01B-AC7EFC9874A5}"/>
              </a:ext>
            </a:extLst>
          </p:cNvPr>
          <p:cNvSpPr>
            <a:spLocks noGrp="1"/>
          </p:cNvSpPr>
          <p:nvPr>
            <p:ph idx="1"/>
          </p:nvPr>
        </p:nvSpPr>
        <p:spPr>
          <a:xfrm>
            <a:off x="1451580" y="2015732"/>
            <a:ext cx="5550355" cy="3450613"/>
          </a:xfrm>
        </p:spPr>
        <p:txBody>
          <a:bodyPr>
            <a:normAutofit/>
          </a:bodyPr>
          <a:lstStyle/>
          <a:p>
            <a:r>
              <a:rPr lang="en-IN" dirty="0"/>
              <a:t>In order to perform Double click , both the index finger and middle finger should be up and if we tap both the fingers once  then the system will recognize it as  Left click function. </a:t>
            </a:r>
          </a:p>
        </p:txBody>
      </p:sp>
      <p:grpSp>
        <p:nvGrpSpPr>
          <p:cNvPr id="16" name="Group 15">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17" name="Rectangle 16">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video game&#10;&#10;Description automatically generated with medium confidence">
            <a:extLst>
              <a:ext uri="{FF2B5EF4-FFF2-40B4-BE49-F238E27FC236}">
                <a16:creationId xmlns:a16="http://schemas.microsoft.com/office/drawing/2014/main" id="{BC759985-F9CC-4990-BD51-3234A88F4372}"/>
              </a:ext>
            </a:extLst>
          </p:cNvPr>
          <p:cNvPicPr>
            <a:picLocks noChangeAspect="1"/>
          </p:cNvPicPr>
          <p:nvPr/>
        </p:nvPicPr>
        <p:blipFill rotWithShape="1">
          <a:blip r:embed="rId2">
            <a:extLst>
              <a:ext uri="{28A0092B-C50C-407E-A947-70E740481C1C}">
                <a14:useLocalDpi xmlns:a14="http://schemas.microsoft.com/office/drawing/2010/main" val="0"/>
              </a:ext>
            </a:extLst>
          </a:blip>
          <a:srcRect l="21816" r="34562" b="-1"/>
          <a:stretch/>
        </p:blipFill>
        <p:spPr>
          <a:xfrm>
            <a:off x="8116373" y="1116345"/>
            <a:ext cx="2799103" cy="3866172"/>
          </a:xfrm>
          <a:prstGeom prst="rect">
            <a:avLst/>
          </a:prstGeom>
        </p:spPr>
      </p:pic>
      <p:pic>
        <p:nvPicPr>
          <p:cNvPr id="20" name="Picture 19">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68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935FDD8-3CA4-4E0A-ADC3-CD54B984F7CE}"/>
              </a:ext>
            </a:extLst>
          </p:cNvPr>
          <p:cNvSpPr>
            <a:spLocks noGrp="1"/>
          </p:cNvSpPr>
          <p:nvPr>
            <p:ph type="title"/>
          </p:nvPr>
        </p:nvSpPr>
        <p:spPr>
          <a:xfrm>
            <a:off x="1451580" y="804520"/>
            <a:ext cx="3530157" cy="1049235"/>
          </a:xfrm>
        </p:spPr>
        <p:txBody>
          <a:bodyPr>
            <a:normAutofit/>
          </a:bodyPr>
          <a:lstStyle/>
          <a:p>
            <a:r>
              <a:rPr lang="en-IN" sz="2200" b="1"/>
              <a:t>To Perform Scroll Function</a:t>
            </a:r>
            <a:br>
              <a:rPr lang="en-IN" sz="2200" b="1"/>
            </a:br>
            <a:endParaRPr lang="en-IN" sz="2200"/>
          </a:p>
        </p:txBody>
      </p:sp>
      <p:sp>
        <p:nvSpPr>
          <p:cNvPr id="14" name="Rectangle 13">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325D44E-06A9-4A5B-95B9-58AF9AD9A2B8}"/>
              </a:ext>
            </a:extLst>
          </p:cNvPr>
          <p:cNvSpPr>
            <a:spLocks noGrp="1"/>
          </p:cNvSpPr>
          <p:nvPr>
            <p:ph idx="1"/>
          </p:nvPr>
        </p:nvSpPr>
        <p:spPr>
          <a:xfrm>
            <a:off x="1451581" y="2015732"/>
            <a:ext cx="3526523" cy="3450613"/>
          </a:xfrm>
        </p:spPr>
        <p:txBody>
          <a:bodyPr>
            <a:normAutofit/>
          </a:bodyPr>
          <a:lstStyle/>
          <a:p>
            <a:r>
              <a:rPr lang="en-IN" dirty="0"/>
              <a:t>If we hold both the index finger an the thumb finger then the system will perform scroll function according to the movement of the hand.</a:t>
            </a:r>
          </a:p>
        </p:txBody>
      </p:sp>
      <p:grpSp>
        <p:nvGrpSpPr>
          <p:cNvPr id="16" name="Group 15">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7" name="Rectangle 16">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with medium confidence">
            <a:extLst>
              <a:ext uri="{FF2B5EF4-FFF2-40B4-BE49-F238E27FC236}">
                <a16:creationId xmlns:a16="http://schemas.microsoft.com/office/drawing/2014/main" id="{B9F64BCC-8315-455C-9FCD-19FFB8F2B580}"/>
              </a:ext>
            </a:extLst>
          </p:cNvPr>
          <p:cNvPicPr>
            <a:picLocks noChangeAspect="1"/>
          </p:cNvPicPr>
          <p:nvPr/>
        </p:nvPicPr>
        <p:blipFill rotWithShape="1">
          <a:blip r:embed="rId2">
            <a:extLst>
              <a:ext uri="{28A0092B-C50C-407E-A947-70E740481C1C}">
                <a14:useLocalDpi xmlns:a14="http://schemas.microsoft.com/office/drawing/2010/main" val="0"/>
              </a:ext>
            </a:extLst>
          </a:blip>
          <a:srcRect l="9805" r="16615" b="-1"/>
          <a:stretch/>
        </p:blipFill>
        <p:spPr>
          <a:xfrm>
            <a:off x="6093926" y="1116345"/>
            <a:ext cx="4821551" cy="3866172"/>
          </a:xfrm>
          <a:prstGeom prst="rect">
            <a:avLst/>
          </a:prstGeom>
        </p:spPr>
      </p:pic>
      <p:pic>
        <p:nvPicPr>
          <p:cNvPr id="20" name="Picture 19">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081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5E2496E-A4F3-4A9B-888B-0B4D0708E342}"/>
              </a:ext>
            </a:extLst>
          </p:cNvPr>
          <p:cNvSpPr>
            <a:spLocks noGrp="1"/>
          </p:cNvSpPr>
          <p:nvPr>
            <p:ph type="title"/>
          </p:nvPr>
        </p:nvSpPr>
        <p:spPr>
          <a:xfrm>
            <a:off x="1451580" y="804520"/>
            <a:ext cx="3530157" cy="1049235"/>
          </a:xfrm>
        </p:spPr>
        <p:txBody>
          <a:bodyPr>
            <a:normAutofit/>
          </a:bodyPr>
          <a:lstStyle/>
          <a:p>
            <a:r>
              <a:rPr lang="en-IN" dirty="0"/>
              <a:t>To perform drag function</a:t>
            </a:r>
          </a:p>
        </p:txBody>
      </p:sp>
      <p:sp>
        <p:nvSpPr>
          <p:cNvPr id="14" name="Rectangle 13">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CB0E099-F966-45DF-9E40-D275119938EA}"/>
              </a:ext>
            </a:extLst>
          </p:cNvPr>
          <p:cNvSpPr>
            <a:spLocks noGrp="1"/>
          </p:cNvSpPr>
          <p:nvPr>
            <p:ph idx="1"/>
          </p:nvPr>
        </p:nvSpPr>
        <p:spPr>
          <a:xfrm>
            <a:off x="1451581" y="2015732"/>
            <a:ext cx="3526523" cy="3450613"/>
          </a:xfrm>
        </p:spPr>
        <p:txBody>
          <a:bodyPr>
            <a:normAutofit/>
          </a:bodyPr>
          <a:lstStyle/>
          <a:p>
            <a:r>
              <a:rPr lang="en-IN" dirty="0"/>
              <a:t>To perform drag function the index and middle finger should be up and curl together then the system will perform drag function.</a:t>
            </a:r>
          </a:p>
        </p:txBody>
      </p:sp>
      <p:grpSp>
        <p:nvGrpSpPr>
          <p:cNvPr id="16" name="Group 15">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7" name="Rectangle 16">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652B45B-1901-4331-88CE-4721EF4CA0D9}"/>
              </a:ext>
            </a:extLst>
          </p:cNvPr>
          <p:cNvPicPr>
            <a:picLocks noChangeAspect="1"/>
          </p:cNvPicPr>
          <p:nvPr/>
        </p:nvPicPr>
        <p:blipFill rotWithShape="1">
          <a:blip r:embed="rId2"/>
          <a:srcRect t="4825" r="1" b="1"/>
          <a:stretch/>
        </p:blipFill>
        <p:spPr>
          <a:xfrm>
            <a:off x="6093926" y="1116345"/>
            <a:ext cx="4821551" cy="3866172"/>
          </a:xfrm>
          <a:prstGeom prst="rect">
            <a:avLst/>
          </a:prstGeom>
        </p:spPr>
      </p:pic>
      <p:pic>
        <p:nvPicPr>
          <p:cNvPr id="20" name="Picture 19">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276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892E5CF-D87C-4290-8F3C-DA5C7D7BFBD1}"/>
              </a:ext>
            </a:extLst>
          </p:cNvPr>
          <p:cNvSpPr>
            <a:spLocks noGrp="1"/>
          </p:cNvSpPr>
          <p:nvPr>
            <p:ph type="title"/>
          </p:nvPr>
        </p:nvSpPr>
        <p:spPr>
          <a:xfrm>
            <a:off x="1451580" y="804520"/>
            <a:ext cx="3530157" cy="1049235"/>
          </a:xfrm>
        </p:spPr>
        <p:txBody>
          <a:bodyPr>
            <a:normAutofit/>
          </a:bodyPr>
          <a:lstStyle/>
          <a:p>
            <a:r>
              <a:rPr lang="en-IN" sz="3000" b="1"/>
              <a:t>For No Action</a:t>
            </a:r>
            <a:br>
              <a:rPr lang="en-IN" sz="3000" b="1"/>
            </a:br>
            <a:endParaRPr lang="en-IN" sz="3000"/>
          </a:p>
        </p:txBody>
      </p:sp>
      <p:sp>
        <p:nvSpPr>
          <p:cNvPr id="16" name="Rectangle 1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4EA2D6CA-FD6A-4307-BF4A-B695CB8953B8}"/>
              </a:ext>
            </a:extLst>
          </p:cNvPr>
          <p:cNvSpPr>
            <a:spLocks noGrp="1"/>
          </p:cNvSpPr>
          <p:nvPr>
            <p:ph idx="1"/>
          </p:nvPr>
        </p:nvSpPr>
        <p:spPr>
          <a:xfrm>
            <a:off x="1451581" y="2015732"/>
            <a:ext cx="3526523" cy="3450613"/>
          </a:xfrm>
        </p:spPr>
        <p:txBody>
          <a:bodyPr>
            <a:normAutofit/>
          </a:bodyPr>
          <a:lstStyle/>
          <a:p>
            <a:r>
              <a:rPr lang="en-IN" dirty="0"/>
              <a:t>If all the fingers are up , then the computer is made not to  perform any mouse events in the screen.</a:t>
            </a:r>
          </a:p>
        </p:txBody>
      </p:sp>
      <p:grpSp>
        <p:nvGrpSpPr>
          <p:cNvPr id="18" name="Group 1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9" name="Rectangle 1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CFD45674-5702-45D6-AE78-4610A84975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3926" y="1602966"/>
            <a:ext cx="4821551" cy="2892930"/>
          </a:xfrm>
          <a:prstGeom prst="rect">
            <a:avLst/>
          </a:prstGeom>
        </p:spPr>
      </p:pic>
      <p:pic>
        <p:nvPicPr>
          <p:cNvPr id="24" name="Picture 2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90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F9BFA26-E2BE-42F8-A88E-0068F06CA599}"/>
              </a:ext>
            </a:extLst>
          </p:cNvPr>
          <p:cNvSpPr>
            <a:spLocks noGrp="1"/>
          </p:cNvSpPr>
          <p:nvPr>
            <p:ph type="title"/>
          </p:nvPr>
        </p:nvSpPr>
        <p:spPr>
          <a:xfrm>
            <a:off x="1451580" y="804520"/>
            <a:ext cx="3530157" cy="1049235"/>
          </a:xfrm>
        </p:spPr>
        <p:txBody>
          <a:bodyPr>
            <a:normAutofit/>
          </a:bodyPr>
          <a:lstStyle/>
          <a:p>
            <a:r>
              <a:rPr lang="en-IN" dirty="0"/>
              <a:t>AI keyboard</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4894C8DB-11FC-43FC-8846-4871791FC426}"/>
              </a:ext>
            </a:extLst>
          </p:cNvPr>
          <p:cNvSpPr>
            <a:spLocks noGrp="1"/>
          </p:cNvSpPr>
          <p:nvPr>
            <p:ph idx="1"/>
          </p:nvPr>
        </p:nvSpPr>
        <p:spPr>
          <a:xfrm>
            <a:off x="1451581" y="2015732"/>
            <a:ext cx="3526523" cy="3450613"/>
          </a:xfrm>
        </p:spPr>
        <p:txBody>
          <a:bodyPr>
            <a:normAutofit/>
          </a:bodyPr>
          <a:lstStyle/>
          <a:p>
            <a:pPr>
              <a:lnSpc>
                <a:spcPct val="110000"/>
              </a:lnSpc>
            </a:pPr>
            <a:r>
              <a:rPr lang="en-IN" dirty="0"/>
              <a:t>With the help of python a Virtual keyboard </a:t>
            </a:r>
            <a:r>
              <a:rPr lang="en-IN" dirty="0" err="1"/>
              <a:t>interferace</a:t>
            </a:r>
            <a:r>
              <a:rPr lang="en-IN" dirty="0"/>
              <a:t> is created when we use the hand tracking module in order to perform different keyboard functions.</a:t>
            </a:r>
            <a:endParaRPr lang="en-IN"/>
          </a:p>
          <a:p>
            <a:pPr>
              <a:lnSpc>
                <a:spcPct val="110000"/>
              </a:lnSpc>
            </a:pPr>
            <a:r>
              <a:rPr lang="en-IN" dirty="0"/>
              <a:t>To select a key of keyboard we need to tap the index finger and thumb finger.</a:t>
            </a:r>
            <a:endParaRPr lang="en-IN"/>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electronics&#10;&#10;Description automatically generated">
            <a:extLst>
              <a:ext uri="{FF2B5EF4-FFF2-40B4-BE49-F238E27FC236}">
                <a16:creationId xmlns:a16="http://schemas.microsoft.com/office/drawing/2014/main" id="{516DD251-815A-4EC9-B1CE-0453EAF83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26" y="1156972"/>
            <a:ext cx="4821551" cy="3784917"/>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32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3B89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07142CB-DA4B-4897-92F2-FB05847CAFB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47550" y="643467"/>
            <a:ext cx="7096899" cy="5571066"/>
          </a:xfrm>
          <a:prstGeom prst="rect">
            <a:avLst/>
          </a:prstGeom>
        </p:spPr>
      </p:pic>
    </p:spTree>
    <p:extLst>
      <p:ext uri="{BB962C8B-B14F-4D97-AF65-F5344CB8AC3E}">
        <p14:creationId xmlns:p14="http://schemas.microsoft.com/office/powerpoint/2010/main" val="88807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2" name="Rectangle 80">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82">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0ECF915-74D4-4B2E-9D7C-07441D6D248C}"/>
              </a:ext>
            </a:extLst>
          </p:cNvPr>
          <p:cNvSpPr>
            <a:spLocks noGrp="1"/>
          </p:cNvSpPr>
          <p:nvPr>
            <p:ph type="title"/>
          </p:nvPr>
        </p:nvSpPr>
        <p:spPr>
          <a:xfrm>
            <a:off x="7218030" y="804520"/>
            <a:ext cx="3520367" cy="1049235"/>
          </a:xfrm>
        </p:spPr>
        <p:txBody>
          <a:bodyPr>
            <a:normAutofit/>
          </a:bodyPr>
          <a:lstStyle/>
          <a:p>
            <a:r>
              <a:rPr lang="en-IN" b="1" i="0" u="none" strike="noStrike">
                <a:effectLst/>
                <a:latin typeface="Comfortaa"/>
              </a:rPr>
              <a:t>Project Scope:</a:t>
            </a:r>
            <a:br>
              <a:rPr lang="en-IN">
                <a:effectLst/>
              </a:rPr>
            </a:br>
            <a:endParaRPr lang="en-IN"/>
          </a:p>
        </p:txBody>
      </p:sp>
      <p:sp>
        <p:nvSpPr>
          <p:cNvPr id="95" name="Rectangle 8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96" name="Group 86">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88" name="Rectangle 87">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88">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3E733DFB-89B8-4F83-B61B-3CA5BB69DD25}"/>
              </a:ext>
            </a:extLst>
          </p:cNvPr>
          <p:cNvPicPr>
            <a:picLocks noChangeAspect="1"/>
          </p:cNvPicPr>
          <p:nvPr/>
        </p:nvPicPr>
        <p:blipFill rotWithShape="1">
          <a:blip r:embed="rId2">
            <a:extLst>
              <a:ext uri="{28A0092B-C50C-407E-A947-70E740481C1C}">
                <a14:useLocalDpi xmlns:a14="http://schemas.microsoft.com/office/drawing/2010/main" val="0"/>
              </a:ext>
            </a:extLst>
          </a:blip>
          <a:srcRect l="9621" r="20255"/>
          <a:stretch/>
        </p:blipFill>
        <p:spPr>
          <a:xfrm>
            <a:off x="1271223" y="1116345"/>
            <a:ext cx="4825148" cy="3866172"/>
          </a:xfrm>
          <a:prstGeom prst="rect">
            <a:avLst/>
          </a:prstGeom>
        </p:spPr>
      </p:pic>
      <p:pic>
        <p:nvPicPr>
          <p:cNvPr id="91" name="Picture 90">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E09FE5D-6C6E-4493-9B59-61F031CDA6E5}"/>
              </a:ext>
            </a:extLst>
          </p:cNvPr>
          <p:cNvGraphicFramePr>
            <a:graphicFrameLocks noGrp="1"/>
          </p:cNvGraphicFramePr>
          <p:nvPr>
            <p:ph idx="1"/>
            <p:extLst>
              <p:ext uri="{D42A27DB-BD31-4B8C-83A1-F6EECF244321}">
                <p14:modId xmlns:p14="http://schemas.microsoft.com/office/powerpoint/2010/main" val="2924679007"/>
              </p:ext>
            </p:extLst>
          </p:nvPr>
        </p:nvGraphicFramePr>
        <p:xfrm>
          <a:off x="7218029" y="2015732"/>
          <a:ext cx="3520368" cy="345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10841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27834-71AA-4428-9511-E12FA868D2F2}"/>
              </a:ext>
            </a:extLst>
          </p:cNvPr>
          <p:cNvSpPr>
            <a:spLocks noGrp="1"/>
          </p:cNvSpPr>
          <p:nvPr>
            <p:ph type="title"/>
          </p:nvPr>
        </p:nvSpPr>
        <p:spPr>
          <a:xfrm>
            <a:off x="844476" y="1600199"/>
            <a:ext cx="3539266" cy="4297680"/>
          </a:xfrm>
        </p:spPr>
        <p:txBody>
          <a:bodyPr anchor="ctr">
            <a:normAutofit/>
          </a:bodyPr>
          <a:lstStyle/>
          <a:p>
            <a:r>
              <a:rPr lang="en-IN" b="1" i="0" u="none" strike="noStrike" dirty="0">
                <a:effectLst/>
                <a:latin typeface="Lato" panose="020F0502020204030203" pitchFamily="34" charset="0"/>
              </a:rPr>
              <a:t>Applications:</a:t>
            </a:r>
            <a:endParaRPr lang="en-IN" dirty="0"/>
          </a:p>
        </p:txBody>
      </p:sp>
      <p:cxnSp>
        <p:nvCxnSpPr>
          <p:cNvPr id="17" name="Straight Connector 16">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B208EE-1C0F-4409-9024-157E8629D1F4}"/>
              </a:ext>
            </a:extLst>
          </p:cNvPr>
          <p:cNvSpPr>
            <a:spLocks noGrp="1"/>
          </p:cNvSpPr>
          <p:nvPr>
            <p:ph idx="1"/>
          </p:nvPr>
        </p:nvSpPr>
        <p:spPr>
          <a:xfrm>
            <a:off x="4924851" y="1600199"/>
            <a:ext cx="6130003" cy="4297680"/>
          </a:xfrm>
        </p:spPr>
        <p:txBody>
          <a:bodyPr anchor="ctr">
            <a:normAutofit/>
          </a:bodyPr>
          <a:lstStyle/>
          <a:p>
            <a:pPr rtl="0" fontAlgn="base">
              <a:lnSpc>
                <a:spcPct val="110000"/>
              </a:lnSpc>
              <a:spcBef>
                <a:spcPts val="0"/>
              </a:spcBef>
              <a:spcAft>
                <a:spcPts val="0"/>
              </a:spcAft>
              <a:buFont typeface="Arial" panose="020B0604020202020204" pitchFamily="34" charset="0"/>
              <a:buChar char="•"/>
            </a:pPr>
            <a:r>
              <a:rPr lang="en-IN" sz="1700" b="1" i="0" u="none" strike="noStrike" dirty="0">
                <a:effectLst/>
                <a:latin typeface="Roboto Mono"/>
              </a:rPr>
              <a:t>The AI virtual mouse and keyboard can be used in situations where we cannot use the physical mouse , this system eliminates the use of devices and  improves human-computer interaction.</a:t>
            </a:r>
            <a:endParaRPr lang="en-IN" sz="1700" b="0" i="0" u="none" strike="noStrike" dirty="0">
              <a:effectLst/>
              <a:latin typeface="Roboto Mono"/>
            </a:endParaRPr>
          </a:p>
          <a:p>
            <a:pPr rtl="0" fontAlgn="base">
              <a:lnSpc>
                <a:spcPct val="110000"/>
              </a:lnSpc>
              <a:spcBef>
                <a:spcPts val="0"/>
              </a:spcBef>
              <a:spcAft>
                <a:spcPts val="0"/>
              </a:spcAft>
              <a:buFont typeface="Arial" panose="020B0604020202020204" pitchFamily="34" charset="0"/>
              <a:buChar char="•"/>
            </a:pPr>
            <a:r>
              <a:rPr lang="en-IN" sz="1700" b="1" i="0" u="none" strike="noStrike" dirty="0">
                <a:effectLst/>
                <a:latin typeface="Roboto Mono"/>
              </a:rPr>
              <a:t>There is less exposure to physical damage. </a:t>
            </a:r>
          </a:p>
          <a:p>
            <a:pPr rtl="0" fontAlgn="base">
              <a:lnSpc>
                <a:spcPct val="110000"/>
              </a:lnSpc>
              <a:spcBef>
                <a:spcPts val="0"/>
              </a:spcBef>
              <a:spcAft>
                <a:spcPts val="0"/>
              </a:spcAft>
              <a:buFont typeface="Arial" panose="020B0604020202020204" pitchFamily="34" charset="0"/>
              <a:buChar char="•"/>
            </a:pPr>
            <a:r>
              <a:rPr lang="en-IN" sz="1700" b="1" i="0" u="none" strike="noStrike" dirty="0">
                <a:effectLst/>
                <a:latin typeface="Roboto Mono"/>
              </a:rPr>
              <a:t>We can design and interact with 2-Dimensional and 3-Dimensional images using the AI virtual system using the hand gestures.</a:t>
            </a:r>
          </a:p>
          <a:p>
            <a:pPr rtl="0" fontAlgn="base">
              <a:lnSpc>
                <a:spcPct val="110000"/>
              </a:lnSpc>
              <a:spcBef>
                <a:spcPts val="0"/>
              </a:spcBef>
              <a:spcAft>
                <a:spcPts val="0"/>
              </a:spcAft>
              <a:buFont typeface="Arial" panose="020B0604020202020204" pitchFamily="34" charset="0"/>
              <a:buChar char="•"/>
            </a:pPr>
            <a:r>
              <a:rPr lang="en-IN" sz="1700" b="1" i="0" u="none" strike="noStrike" dirty="0">
                <a:effectLst/>
                <a:latin typeface="Roboto Mono"/>
              </a:rPr>
              <a:t>It can also be used to play virtual reality- and augmented reality- based games without the wireless or wired mouse, keyboard or other input devices.</a:t>
            </a:r>
          </a:p>
          <a:p>
            <a:pPr rtl="0" fontAlgn="base">
              <a:lnSpc>
                <a:spcPct val="110000"/>
              </a:lnSpc>
              <a:spcBef>
                <a:spcPts val="0"/>
              </a:spcBef>
              <a:spcAft>
                <a:spcPts val="1200"/>
              </a:spcAft>
              <a:buFont typeface="Arial" panose="020B0604020202020204" pitchFamily="34" charset="0"/>
              <a:buChar char="•"/>
            </a:pPr>
            <a:r>
              <a:rPr lang="en-IN" sz="1700" b="1" i="0" u="none" strike="noStrike" dirty="0">
                <a:effectLst/>
                <a:latin typeface="Roboto Mono"/>
              </a:rPr>
              <a:t>Easy to adapt.</a:t>
            </a:r>
          </a:p>
          <a:p>
            <a:pPr>
              <a:lnSpc>
                <a:spcPct val="110000"/>
              </a:lnSpc>
            </a:pPr>
            <a:endParaRPr lang="en-IN" sz="1700" dirty="0"/>
          </a:p>
        </p:txBody>
      </p:sp>
    </p:spTree>
    <p:extLst>
      <p:ext uri="{BB962C8B-B14F-4D97-AF65-F5344CB8AC3E}">
        <p14:creationId xmlns:p14="http://schemas.microsoft.com/office/powerpoint/2010/main" val="76717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E12E-9D9A-417C-BDB3-6792F72F2D5E}"/>
              </a:ext>
            </a:extLst>
          </p:cNvPr>
          <p:cNvSpPr>
            <a:spLocks noGrp="1"/>
          </p:cNvSpPr>
          <p:nvPr>
            <p:ph type="title"/>
          </p:nvPr>
        </p:nvSpPr>
        <p:spPr>
          <a:xfrm>
            <a:off x="646111" y="452718"/>
            <a:ext cx="9404723" cy="1400530"/>
          </a:xfrm>
        </p:spPr>
        <p:txBody>
          <a:bodyPr>
            <a:normAutofit/>
          </a:bodyPr>
          <a:lstStyle/>
          <a:p>
            <a:r>
              <a:rPr lang="en-IN" b="1" dirty="0"/>
              <a:t>Abstract</a:t>
            </a:r>
            <a:br>
              <a:rPr lang="en-IN" b="1" dirty="0"/>
            </a:br>
            <a:endParaRPr lang="en-IN" dirty="0"/>
          </a:p>
        </p:txBody>
      </p:sp>
      <p:sp>
        <p:nvSpPr>
          <p:cNvPr id="3" name="Content Placeholder 2">
            <a:extLst>
              <a:ext uri="{FF2B5EF4-FFF2-40B4-BE49-F238E27FC236}">
                <a16:creationId xmlns:a16="http://schemas.microsoft.com/office/drawing/2014/main" id="{F07CE549-EE4C-4484-8B82-CB29F71A6F5F}"/>
              </a:ext>
            </a:extLst>
          </p:cNvPr>
          <p:cNvSpPr>
            <a:spLocks noGrp="1"/>
          </p:cNvSpPr>
          <p:nvPr>
            <p:ph idx="1"/>
          </p:nvPr>
        </p:nvSpPr>
        <p:spPr>
          <a:xfrm>
            <a:off x="1103312" y="2052918"/>
            <a:ext cx="8946541" cy="4195481"/>
          </a:xfrm>
        </p:spPr>
        <p:txBody>
          <a:bodyPr>
            <a:normAutofit/>
          </a:bodyPr>
          <a:lstStyle/>
          <a:p>
            <a:r>
              <a:rPr lang="en-IN" dirty="0"/>
              <a:t>We know that Mouse and Keyboard is one of the amazing inventions of Human-Computer Interaction (HCI) technology. Currently, wireless mouse or a Bluetooth mouse/keyboard uses some other dependent devices and is not completely free as it uses a battery for power and a dongle to connect it to the Laptop. </a:t>
            </a:r>
          </a:p>
          <a:p>
            <a:r>
              <a:rPr lang="en-IN" dirty="0"/>
              <a:t>In our, AI virtual mouse system, this limitation can be overcome by using webcam or a built-in camera for capturing of hand tips and hand gestures detection using computer vision. The algorithm used in the system makes use of the machine learning algorithm. Based on the hand gestures, the computer can be controlled virtually and can perform left click, right click, scrolling functions, and computer cursor function without the use of the physical mouse and keyboard.</a:t>
            </a:r>
          </a:p>
          <a:p>
            <a:endParaRPr lang="en-IN" dirty="0"/>
          </a:p>
        </p:txBody>
      </p:sp>
    </p:spTree>
    <p:extLst>
      <p:ext uri="{BB962C8B-B14F-4D97-AF65-F5344CB8AC3E}">
        <p14:creationId xmlns:p14="http://schemas.microsoft.com/office/powerpoint/2010/main" val="3993986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2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3E55A1F0-A564-4C18-82A9-03045F617CFA}"/>
              </a:ext>
            </a:extLst>
          </p:cNvPr>
          <p:cNvPicPr>
            <a:picLocks noChangeAspect="1"/>
          </p:cNvPicPr>
          <p:nvPr/>
        </p:nvPicPr>
        <p:blipFill rotWithShape="1">
          <a:blip r:embed="rId2">
            <a:alphaModFix amt="50000"/>
          </a:blip>
          <a:srcRect t="13323" r="-1" b="1768"/>
          <a:stretch/>
        </p:blipFill>
        <p:spPr>
          <a:xfrm>
            <a:off x="305" y="10"/>
            <a:ext cx="12191695" cy="6857990"/>
          </a:xfrm>
          <a:prstGeom prst="rect">
            <a:avLst/>
          </a:prstGeom>
        </p:spPr>
      </p:pic>
      <p:sp>
        <p:nvSpPr>
          <p:cNvPr id="4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9" name="Rectangle 2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254D752-07D6-49EB-92BD-CF66ABE72FD8}"/>
              </a:ext>
            </a:extLst>
          </p:cNvPr>
          <p:cNvSpPr>
            <a:spLocks noGrp="1"/>
          </p:cNvSpPr>
          <p:nvPr>
            <p:ph type="title"/>
          </p:nvPr>
        </p:nvSpPr>
        <p:spPr>
          <a:xfrm>
            <a:off x="1130271" y="1193800"/>
            <a:ext cx="3193050" cy="4699000"/>
          </a:xfrm>
        </p:spPr>
        <p:txBody>
          <a:bodyPr anchor="ctr">
            <a:normAutofit/>
          </a:bodyPr>
          <a:lstStyle/>
          <a:p>
            <a:r>
              <a:rPr lang="en-IN"/>
              <a:t>References</a:t>
            </a:r>
            <a:endParaRPr lang="en-IN" dirty="0"/>
          </a:p>
        </p:txBody>
      </p:sp>
      <p:cxnSp>
        <p:nvCxnSpPr>
          <p:cNvPr id="50" name="Straight Connector 3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D4C2DE-A60D-42C8-8F00-2E7E23FAACBD}"/>
              </a:ext>
            </a:extLst>
          </p:cNvPr>
          <p:cNvSpPr>
            <a:spLocks noGrp="1"/>
          </p:cNvSpPr>
          <p:nvPr>
            <p:ph idx="1"/>
          </p:nvPr>
        </p:nvSpPr>
        <p:spPr>
          <a:xfrm>
            <a:off x="4976636" y="1193800"/>
            <a:ext cx="6356086" cy="4699000"/>
          </a:xfrm>
        </p:spPr>
        <p:txBody>
          <a:bodyPr anchor="ctr">
            <a:normAutofit/>
          </a:bodyPr>
          <a:lstStyle/>
          <a:p>
            <a:pPr marL="0" indent="0" rtl="0">
              <a:spcBef>
                <a:spcPts val="1200"/>
              </a:spcBef>
              <a:spcAft>
                <a:spcPts val="1200"/>
              </a:spcAft>
              <a:buNone/>
            </a:pPr>
            <a:r>
              <a:rPr lang="en-IN" b="0" i="0" u="none" strike="noStrike" dirty="0">
                <a:effectLst/>
                <a:latin typeface="Arial" panose="020B0604020202020204" pitchFamily="34" charset="0"/>
              </a:rPr>
              <a:t>1. </a:t>
            </a:r>
            <a:r>
              <a:rPr lang="en-IN" b="1" i="0" u="none" strike="noStrike" dirty="0">
                <a:effectLst/>
                <a:latin typeface="Arial" panose="020B0604020202020204" pitchFamily="34" charset="0"/>
              </a:rPr>
              <a:t>Virtual Mouse</a:t>
            </a:r>
            <a:endParaRPr lang="en-IN" b="1" dirty="0">
              <a:effectLst/>
            </a:endParaRPr>
          </a:p>
          <a:p>
            <a:pPr marL="0" indent="0" rtl="0">
              <a:spcBef>
                <a:spcPts val="1200"/>
              </a:spcBef>
              <a:spcAft>
                <a:spcPts val="1200"/>
              </a:spcAft>
              <a:buNone/>
            </a:pPr>
            <a:r>
              <a:rPr lang="en-IN"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https://www.hindawi.com/journals/jhe/2021/8133076/</a:t>
            </a:r>
            <a:endParaRPr lang="en-IN" dirty="0">
              <a:effectLst/>
            </a:endParaRPr>
          </a:p>
          <a:p>
            <a:pPr marL="0" indent="0" rtl="0">
              <a:spcBef>
                <a:spcPts val="1200"/>
              </a:spcBef>
              <a:spcAft>
                <a:spcPts val="1200"/>
              </a:spcAft>
              <a:buNone/>
            </a:pPr>
            <a:r>
              <a:rPr lang="en-IN" b="0" i="0" u="none" strike="noStrike" dirty="0">
                <a:effectLst/>
                <a:latin typeface="Arial" panose="020B0604020202020204" pitchFamily="34" charset="0"/>
              </a:rPr>
              <a:t> </a:t>
            </a:r>
            <a:endParaRPr lang="en-IN" dirty="0">
              <a:effectLst/>
            </a:endParaRPr>
          </a:p>
          <a:p>
            <a:pPr marL="0" indent="0" rtl="0">
              <a:spcBef>
                <a:spcPts val="1200"/>
              </a:spcBef>
              <a:spcAft>
                <a:spcPts val="1200"/>
              </a:spcAft>
              <a:buNone/>
            </a:pPr>
            <a:r>
              <a:rPr lang="en-IN" i="0" u="none" strike="noStrike" dirty="0">
                <a:effectLst/>
                <a:latin typeface="Arial" panose="020B0604020202020204" pitchFamily="34" charset="0"/>
              </a:rPr>
              <a:t>2</a:t>
            </a:r>
            <a:r>
              <a:rPr lang="en-IN" b="1" i="0" u="none" strike="noStrike" dirty="0">
                <a:effectLst/>
                <a:latin typeface="Arial" panose="020B0604020202020204" pitchFamily="34" charset="0"/>
              </a:rPr>
              <a:t>.Computer Vision</a:t>
            </a:r>
            <a:endParaRPr lang="en-IN" b="1" dirty="0">
              <a:effectLst/>
            </a:endParaRPr>
          </a:p>
          <a:p>
            <a:pPr marL="0" indent="0" rtl="0">
              <a:spcBef>
                <a:spcPts val="1200"/>
              </a:spcBef>
              <a:spcAft>
                <a:spcPts val="1200"/>
              </a:spcAft>
              <a:buNone/>
            </a:pPr>
            <a:r>
              <a:rPr lang="en-IN" b="0" i="0" u="sng" strike="noStrike" dirty="0">
                <a:effectLst/>
                <a:latin typeface="Arial" panose="020B0604020202020204" pitchFamily="34" charset="0"/>
                <a:hlinkClick r:id="rId4">
                  <a:extLst>
                    <a:ext uri="{A12FA001-AC4F-418D-AE19-62706E023703}">
                      <ahyp:hlinkClr xmlns:ahyp="http://schemas.microsoft.com/office/drawing/2018/hyperlinkcolor" val="tx"/>
                    </a:ext>
                  </a:extLst>
                </a:hlinkClick>
              </a:rPr>
              <a:t>https://www.</a:t>
            </a:r>
            <a:r>
              <a:rPr lang="en-IN" b="0" i="0" u="sng" strike="noStrike" dirty="0">
                <a:effectLst/>
                <a:latin typeface="Arial" panose="020B0604020202020204" pitchFamily="34" charset="0"/>
              </a:rPr>
              <a:t>computervision.zone</a:t>
            </a:r>
            <a:endParaRPr lang="en-IN" dirty="0"/>
          </a:p>
        </p:txBody>
      </p:sp>
      <p:sp>
        <p:nvSpPr>
          <p:cNvPr id="5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59840346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C19E4D56-5E62-4549-BCC4-A82368B2A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4950268"/>
          </a:xfrm>
          <a:prstGeom prst="rect">
            <a:avLst/>
          </a:prstGeom>
          <a:ln>
            <a:noFill/>
          </a:ln>
        </p:spPr>
        <p:style>
          <a:lnRef idx="1">
            <a:schemeClr val="accent1"/>
          </a:lnRef>
          <a:fillRef idx="1003">
            <a:schemeClr val="dk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E2681-4DB7-43C3-83B4-C1B21D5DA8D3}"/>
              </a:ext>
            </a:extLst>
          </p:cNvPr>
          <p:cNvSpPr>
            <a:spLocks noGrp="1"/>
          </p:cNvSpPr>
          <p:nvPr>
            <p:ph type="title"/>
          </p:nvPr>
        </p:nvSpPr>
        <p:spPr>
          <a:xfrm>
            <a:off x="2417779" y="643467"/>
            <a:ext cx="8637073" cy="4127545"/>
          </a:xfrm>
        </p:spPr>
        <p:txBody>
          <a:bodyPr vert="horz" lIns="91440" tIns="45720" rIns="91440" bIns="0" rtlCol="0" anchor="ctr">
            <a:normAutofit/>
          </a:bodyPr>
          <a:lstStyle/>
          <a:p>
            <a:r>
              <a:rPr lang="en-US" sz="5400" dirty="0"/>
              <a:t>CODE</a:t>
            </a:r>
          </a:p>
        </p:txBody>
      </p:sp>
      <p:sp>
        <p:nvSpPr>
          <p:cNvPr id="18" name="Rectangle 17">
            <a:extLst>
              <a:ext uri="{FF2B5EF4-FFF2-40B4-BE49-F238E27FC236}">
                <a16:creationId xmlns:a16="http://schemas.microsoft.com/office/drawing/2014/main" id="{57020A0F-03ED-4D33-B5E8-1BE6A6BB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4950269"/>
            <a:ext cx="12191695" cy="1907732"/>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60FAE-57E3-4FA0-998B-79DB7BBE08D5}"/>
              </a:ext>
            </a:extLst>
          </p:cNvPr>
          <p:cNvSpPr>
            <a:spLocks noGrp="1"/>
          </p:cNvSpPr>
          <p:nvPr>
            <p:ph idx="1"/>
          </p:nvPr>
        </p:nvSpPr>
        <p:spPr>
          <a:xfrm>
            <a:off x="2417780" y="5118231"/>
            <a:ext cx="8637072" cy="977621"/>
          </a:xfrm>
        </p:spPr>
        <p:txBody>
          <a:bodyPr vert="horz" lIns="91440" tIns="91440" rIns="91440" bIns="91440" rtlCol="0">
            <a:normAutofit/>
          </a:bodyPr>
          <a:lstStyle/>
          <a:p>
            <a:pPr marL="0" indent="0">
              <a:buNone/>
            </a:pPr>
            <a:r>
              <a:rPr lang="en-US" sz="1800" cap="all" dirty="0">
                <a:solidFill>
                  <a:srgbClr val="FFFFFF"/>
                </a:solidFill>
              </a:rPr>
              <a:t>https://github.com/Unique57/AI_Mouse-Keyboard.git</a:t>
            </a:r>
          </a:p>
        </p:txBody>
      </p:sp>
    </p:spTree>
    <p:extLst>
      <p:ext uri="{BB962C8B-B14F-4D97-AF65-F5344CB8AC3E}">
        <p14:creationId xmlns:p14="http://schemas.microsoft.com/office/powerpoint/2010/main" val="80483087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0216D9FD-860F-4F5C-8D9B-CE7002071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A3D03-E469-463D-A83C-C06E920CA003}"/>
              </a:ext>
            </a:extLst>
          </p:cNvPr>
          <p:cNvSpPr>
            <a:spLocks noGrp="1"/>
          </p:cNvSpPr>
          <p:nvPr>
            <p:ph type="ctrTitle"/>
          </p:nvPr>
        </p:nvSpPr>
        <p:spPr>
          <a:xfrm>
            <a:off x="882651" y="977028"/>
            <a:ext cx="3333410" cy="5237503"/>
          </a:xfrm>
        </p:spPr>
        <p:txBody>
          <a:bodyPr vert="horz" lIns="91440" tIns="45720" rIns="91440" bIns="45720" rtlCol="0" anchor="ctr">
            <a:normAutofit/>
          </a:bodyPr>
          <a:lstStyle/>
          <a:p>
            <a:pPr marL="0" indent="0">
              <a:spcAft>
                <a:spcPts val="1200"/>
              </a:spcAft>
            </a:pPr>
            <a:r>
              <a:rPr lang="en-US" sz="3200" b="0" i="0" u="none" strike="noStrike" kern="1200" cap="all" dirty="0">
                <a:solidFill>
                  <a:schemeClr val="tx1"/>
                </a:solidFill>
                <a:effectLst/>
                <a:latin typeface="+mj-lt"/>
                <a:ea typeface="+mj-ea"/>
                <a:cs typeface="+mj-cs"/>
              </a:rPr>
              <a:t>Guided by:</a:t>
            </a:r>
            <a:br>
              <a:rPr lang="en-US" sz="3200" b="0" i="0" u="none" strike="noStrike" kern="1200" cap="all" dirty="0">
                <a:solidFill>
                  <a:schemeClr val="tx1"/>
                </a:solidFill>
                <a:effectLst/>
                <a:latin typeface="+mj-lt"/>
                <a:ea typeface="+mj-ea"/>
                <a:cs typeface="+mj-cs"/>
              </a:rPr>
            </a:br>
            <a:br>
              <a:rPr lang="en-US" sz="3200" b="0" i="0" kern="1200" cap="all" dirty="0">
                <a:solidFill>
                  <a:schemeClr val="tx1"/>
                </a:solidFill>
                <a:effectLst/>
                <a:latin typeface="+mj-lt"/>
                <a:ea typeface="+mj-ea"/>
                <a:cs typeface="+mj-cs"/>
              </a:rPr>
            </a:br>
            <a:r>
              <a:rPr lang="en-US" sz="3200" b="0" i="0" u="none" strike="noStrike" kern="1200" cap="all" dirty="0">
                <a:solidFill>
                  <a:schemeClr val="tx1"/>
                </a:solidFill>
                <a:effectLst/>
                <a:latin typeface="+mj-lt"/>
                <a:ea typeface="+mj-ea"/>
                <a:cs typeface="+mj-cs"/>
              </a:rPr>
              <a:t> Dr. Sathiya S</a:t>
            </a:r>
            <a:br>
              <a:rPr lang="en-US" sz="3200" b="0" i="0" kern="1200" cap="all" dirty="0">
                <a:solidFill>
                  <a:schemeClr val="tx1"/>
                </a:solidFill>
                <a:effectLst/>
                <a:latin typeface="+mj-lt"/>
                <a:ea typeface="+mj-ea"/>
                <a:cs typeface="+mj-cs"/>
              </a:rPr>
            </a:br>
            <a:endParaRPr lang="en-US" sz="3200" b="0" i="0" kern="1200" cap="all" dirty="0">
              <a:solidFill>
                <a:schemeClr val="tx1"/>
              </a:solidFill>
              <a:effectLst/>
              <a:latin typeface="+mj-lt"/>
              <a:ea typeface="+mj-ea"/>
              <a:cs typeface="+mj-cs"/>
            </a:endParaRPr>
          </a:p>
        </p:txBody>
      </p:sp>
      <p:sp>
        <p:nvSpPr>
          <p:cNvPr id="18" name="Rectangle 17">
            <a:extLst>
              <a:ext uri="{FF2B5EF4-FFF2-40B4-BE49-F238E27FC236}">
                <a16:creationId xmlns:a16="http://schemas.microsoft.com/office/drawing/2014/main" id="{8D074069-7026-466C-B495-20FB9578C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993" y="0"/>
            <a:ext cx="7538007" cy="6858000"/>
          </a:xfrm>
          <a:prstGeom prst="rect">
            <a:avLst/>
          </a:prstGeom>
          <a:solidFill>
            <a:schemeClr val="tx2"/>
          </a:solidFill>
          <a:ln w="6350">
            <a:noFill/>
          </a:ln>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685D80-4D5A-471F-9215-651424F47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787" y="0"/>
            <a:ext cx="164592" cy="6858000"/>
          </a:xfrm>
          <a:prstGeom prst="rect">
            <a:avLst/>
          </a:prstGeom>
          <a:solidFill>
            <a:schemeClr val="accent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6B3B195-993B-4C21-9E45-F21BDD7944F5}"/>
              </a:ext>
            </a:extLst>
          </p:cNvPr>
          <p:cNvSpPr>
            <a:spLocks noGrp="1"/>
          </p:cNvSpPr>
          <p:nvPr>
            <p:ph type="subTitle" idx="1"/>
          </p:nvPr>
        </p:nvSpPr>
        <p:spPr>
          <a:xfrm>
            <a:off x="5791954" y="977029"/>
            <a:ext cx="5428789" cy="5237503"/>
          </a:xfrm>
        </p:spPr>
        <p:txBody>
          <a:bodyPr vert="horz" lIns="91440" tIns="45720" rIns="91440" bIns="45720" rtlCol="0" anchor="ctr">
            <a:normAutofit/>
          </a:bodyPr>
          <a:lstStyle/>
          <a:p>
            <a:pPr marL="0" indent="-228600">
              <a:spcBef>
                <a:spcPts val="1200"/>
              </a:spcBef>
              <a:spcAft>
                <a:spcPts val="1200"/>
              </a:spcAft>
              <a:buFont typeface="Arial" panose="020B0604020202020204" pitchFamily="34" charset="0"/>
              <a:buChar char="•"/>
            </a:pPr>
            <a:r>
              <a:rPr lang="en-US" b="1" i="0" u="none" strike="noStrike" dirty="0">
                <a:solidFill>
                  <a:schemeClr val="bg1"/>
                </a:solidFill>
              </a:rPr>
              <a:t>Submitted by:</a:t>
            </a:r>
            <a:endParaRPr lang="en-US" dirty="0">
              <a:solidFill>
                <a:schemeClr val="bg1"/>
              </a:solidFill>
            </a:endParaRPr>
          </a:p>
          <a:p>
            <a:pPr indent="-228600">
              <a:spcBef>
                <a:spcPts val="1200"/>
              </a:spcBef>
              <a:spcAft>
                <a:spcPts val="1200"/>
              </a:spcAft>
              <a:buFont typeface="Arial" panose="020B0604020202020204" pitchFamily="34" charset="0"/>
              <a:buChar char="•"/>
            </a:pPr>
            <a:r>
              <a:rPr lang="en-US" b="0" i="0" u="none" strike="noStrike" dirty="0">
                <a:solidFill>
                  <a:schemeClr val="bg1"/>
                </a:solidFill>
              </a:rPr>
              <a:t>P D V Pavan -19106060</a:t>
            </a:r>
            <a:endParaRPr lang="en-US" dirty="0">
              <a:solidFill>
                <a:schemeClr val="bg1"/>
              </a:solidFill>
            </a:endParaRPr>
          </a:p>
          <a:p>
            <a:pPr indent="-228600">
              <a:spcBef>
                <a:spcPts val="1200"/>
              </a:spcBef>
              <a:spcAft>
                <a:spcPts val="1200"/>
              </a:spcAft>
              <a:buFont typeface="Arial" panose="020B0604020202020204" pitchFamily="34" charset="0"/>
              <a:buChar char="•"/>
            </a:pPr>
            <a:r>
              <a:rPr lang="en-US" b="0" i="0" u="none" strike="noStrike" dirty="0">
                <a:solidFill>
                  <a:schemeClr val="bg1"/>
                </a:solidFill>
              </a:rPr>
              <a:t>Harsha Vardhan Nakka-19106032</a:t>
            </a:r>
          </a:p>
          <a:p>
            <a:pPr indent="-228600">
              <a:spcBef>
                <a:spcPts val="1200"/>
              </a:spcBef>
              <a:spcAft>
                <a:spcPts val="1200"/>
              </a:spcAft>
              <a:buFont typeface="Arial" panose="020B0604020202020204" pitchFamily="34" charset="0"/>
              <a:buChar char="•"/>
            </a:pPr>
            <a:r>
              <a:rPr lang="en-US" dirty="0">
                <a:solidFill>
                  <a:schemeClr val="bg1"/>
                </a:solidFill>
              </a:rPr>
              <a:t>Akula Rahul Ranga Venkat- 19106007</a:t>
            </a:r>
          </a:p>
          <a:p>
            <a:pPr indent="-228600">
              <a:spcBef>
                <a:spcPts val="1200"/>
              </a:spcBef>
              <a:spcAft>
                <a:spcPts val="1200"/>
              </a:spcAft>
              <a:buFont typeface="Arial" panose="020B0604020202020204" pitchFamily="34" charset="0"/>
              <a:buChar char="•"/>
            </a:pPr>
            <a:r>
              <a:rPr lang="en-US" b="0" i="0" u="none" strike="noStrike" dirty="0">
                <a:solidFill>
                  <a:schemeClr val="bg1"/>
                </a:solidFill>
              </a:rPr>
              <a:t>Dasarath-19106023</a:t>
            </a:r>
            <a:endParaRPr lang="en-US" dirty="0">
              <a:solidFill>
                <a:schemeClr val="bg1"/>
              </a:solidFill>
            </a:endParaRPr>
          </a:p>
          <a:p>
            <a:pPr indent="-22860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8175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person&#10;&#10;Description automatically generated">
            <a:extLst>
              <a:ext uri="{FF2B5EF4-FFF2-40B4-BE49-F238E27FC236}">
                <a16:creationId xmlns:a16="http://schemas.microsoft.com/office/drawing/2014/main" id="{3DC7B4B0-2BFD-48E8-B819-2F54BD36F44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411" r="-1" b="-1"/>
          <a:stretch/>
        </p:blipFill>
        <p:spPr>
          <a:xfrm>
            <a:off x="20" y="10"/>
            <a:ext cx="12191675" cy="6857990"/>
          </a:xfrm>
          <a:prstGeom prst="rect">
            <a:avLst/>
          </a:prstGeom>
        </p:spPr>
      </p:pic>
      <p:sp>
        <p:nvSpPr>
          <p:cNvPr id="26"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4E7B6-F5B6-422D-98B8-57C11B381084}"/>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a:solidFill>
                  <a:srgbClr val="FFFFFE"/>
                </a:solidFill>
              </a:rPr>
              <a:t>Thank you</a:t>
            </a:r>
            <a:br>
              <a:rPr lang="en-US" sz="3000">
                <a:solidFill>
                  <a:srgbClr val="FFFFFE"/>
                </a:solidFill>
              </a:rPr>
            </a:br>
            <a:endParaRPr lang="en-US" sz="3000">
              <a:solidFill>
                <a:srgbClr val="FFFFFE"/>
              </a:solidFill>
            </a:endParaRPr>
          </a:p>
        </p:txBody>
      </p:sp>
      <p:cxnSp>
        <p:nvCxnSpPr>
          <p:cNvPr id="27"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BD956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8614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33"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F9D03-DC4F-449B-A220-7C04F70EEE3C}"/>
              </a:ext>
            </a:extLst>
          </p:cNvPr>
          <p:cNvSpPr>
            <a:spLocks noGrp="1"/>
          </p:cNvSpPr>
          <p:nvPr>
            <p:ph type="title"/>
          </p:nvPr>
        </p:nvSpPr>
        <p:spPr>
          <a:xfrm>
            <a:off x="849683" y="1240076"/>
            <a:ext cx="2727813" cy="4584527"/>
          </a:xfrm>
        </p:spPr>
        <p:txBody>
          <a:bodyPr>
            <a:normAutofit/>
          </a:bodyPr>
          <a:lstStyle/>
          <a:p>
            <a:r>
              <a:rPr lang="en-IN" sz="2700" b="1" i="0" u="none" strike="noStrike">
                <a:solidFill>
                  <a:srgbClr val="FFFFFF"/>
                </a:solidFill>
                <a:effectLst/>
                <a:latin typeface="Comfortaa"/>
              </a:rPr>
              <a:t>Introduction:</a:t>
            </a:r>
            <a:br>
              <a:rPr lang="en-IN" sz="2700">
                <a:solidFill>
                  <a:srgbClr val="FFFFFF"/>
                </a:solidFill>
                <a:effectLst/>
              </a:rPr>
            </a:br>
            <a:endParaRPr lang="en-IN" sz="2700" dirty="0">
              <a:solidFill>
                <a:srgbClr val="FFFFFF"/>
              </a:solidFill>
            </a:endParaRPr>
          </a:p>
        </p:txBody>
      </p:sp>
      <p:sp>
        <p:nvSpPr>
          <p:cNvPr id="3" name="Content Placeholder 2">
            <a:extLst>
              <a:ext uri="{FF2B5EF4-FFF2-40B4-BE49-F238E27FC236}">
                <a16:creationId xmlns:a16="http://schemas.microsoft.com/office/drawing/2014/main" id="{13442F59-8203-411C-A850-856FB7D80A79}"/>
              </a:ext>
            </a:extLst>
          </p:cNvPr>
          <p:cNvSpPr>
            <a:spLocks noGrp="1"/>
          </p:cNvSpPr>
          <p:nvPr>
            <p:ph idx="1"/>
          </p:nvPr>
        </p:nvSpPr>
        <p:spPr>
          <a:xfrm>
            <a:off x="4348264" y="758757"/>
            <a:ext cx="7464121" cy="5397785"/>
          </a:xfrm>
        </p:spPr>
        <p:txBody>
          <a:bodyPr anchor="t">
            <a:normAutofit/>
          </a:bodyPr>
          <a:lstStyle/>
          <a:p>
            <a:pPr rtl="0" fontAlgn="base">
              <a:lnSpc>
                <a:spcPct val="110000"/>
              </a:lnSpc>
              <a:spcBef>
                <a:spcPts val="1200"/>
              </a:spcBef>
              <a:spcAft>
                <a:spcPts val="0"/>
              </a:spcAft>
              <a:buFont typeface="Arial" panose="020B0604020202020204" pitchFamily="34" charset="0"/>
              <a:buChar char="•"/>
            </a:pPr>
            <a:r>
              <a:rPr lang="en-IN" b="1" i="0" u="none" strike="noStrike" dirty="0">
                <a:effectLst/>
                <a:latin typeface="Courier New" panose="02070309020205020404" pitchFamily="49" charset="0"/>
              </a:rPr>
              <a:t>In this new Era, Technology is taking up a new phase so we need to use it for the enhancement of society. Computer Vision is an artificial intelligence, it enables systems to derive substantial information from digital images, videos, and other visual inputs that can be used to work on and make recommendations.</a:t>
            </a:r>
          </a:p>
          <a:p>
            <a:pPr rtl="0" fontAlgn="base">
              <a:lnSpc>
                <a:spcPct val="110000"/>
              </a:lnSpc>
              <a:spcBef>
                <a:spcPts val="1200"/>
              </a:spcBef>
              <a:spcAft>
                <a:spcPts val="0"/>
              </a:spcAft>
              <a:buFont typeface="Arial" panose="020B0604020202020204" pitchFamily="34" charset="0"/>
              <a:buChar char="•"/>
            </a:pPr>
            <a:r>
              <a:rPr lang="en-IN" b="1" i="0" u="none" strike="noStrike" dirty="0">
                <a:effectLst/>
                <a:latin typeface="Courier New" panose="02070309020205020404" pitchFamily="49" charset="0"/>
              </a:rPr>
              <a:t> This system detects the user's hand and tracks its movement to navigate the perform mouse and keyboard functions in place of those physical devices</a:t>
            </a:r>
            <a:r>
              <a:rPr lang="en-IN" sz="1600" b="1" i="0" u="none" strike="noStrike" dirty="0">
                <a:effectLst/>
                <a:latin typeface="Courier New" panose="02070309020205020404" pitchFamily="49" charset="0"/>
              </a:rPr>
              <a:t>.</a:t>
            </a:r>
          </a:p>
          <a:p>
            <a:pPr rtl="0" fontAlgn="base">
              <a:lnSpc>
                <a:spcPct val="110000"/>
              </a:lnSpc>
              <a:spcBef>
                <a:spcPts val="1200"/>
              </a:spcBef>
              <a:spcAft>
                <a:spcPts val="0"/>
              </a:spcAft>
              <a:buFont typeface="Arial" panose="020B0604020202020204" pitchFamily="34" charset="0"/>
              <a:buChar char="•"/>
            </a:pPr>
            <a:endParaRPr lang="en-IN" sz="1600" b="1" i="0" u="none" strike="noStrike" dirty="0">
              <a:effectLst/>
              <a:latin typeface="Courier New" panose="02070309020205020404" pitchFamily="49" charset="0"/>
            </a:endParaRPr>
          </a:p>
          <a:p>
            <a:pPr rtl="0" fontAlgn="base">
              <a:lnSpc>
                <a:spcPct val="110000"/>
              </a:lnSpc>
              <a:spcBef>
                <a:spcPts val="0"/>
              </a:spcBef>
              <a:spcAft>
                <a:spcPts val="0"/>
              </a:spcAft>
              <a:buFont typeface="Arial" panose="020B0604020202020204" pitchFamily="34" charset="0"/>
              <a:buChar char="•"/>
            </a:pPr>
            <a:endParaRPr lang="en-IN" sz="1600" b="1" i="0" u="none" strike="noStrike" dirty="0">
              <a:effectLst/>
              <a:latin typeface="Courier New" panose="02070309020205020404" pitchFamily="49" charset="0"/>
            </a:endParaRPr>
          </a:p>
          <a:p>
            <a:pPr>
              <a:lnSpc>
                <a:spcPct val="110000"/>
              </a:lnSpc>
            </a:pPr>
            <a:endParaRPr lang="en-IN" sz="1100" dirty="0"/>
          </a:p>
        </p:txBody>
      </p:sp>
    </p:spTree>
    <p:extLst>
      <p:ext uri="{BB962C8B-B14F-4D97-AF65-F5344CB8AC3E}">
        <p14:creationId xmlns:p14="http://schemas.microsoft.com/office/powerpoint/2010/main" val="385071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 name="Freeform: Shape 9">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C3B245-A2DE-436C-BAFC-E3DDE875BF3C}"/>
              </a:ext>
            </a:extLst>
          </p:cNvPr>
          <p:cNvSpPr>
            <a:spLocks noGrp="1"/>
          </p:cNvSpPr>
          <p:nvPr>
            <p:ph idx="1"/>
          </p:nvPr>
        </p:nvSpPr>
        <p:spPr>
          <a:xfrm>
            <a:off x="1303506" y="1225685"/>
            <a:ext cx="9601560" cy="4587286"/>
          </a:xfrm>
        </p:spPr>
        <p:txBody>
          <a:bodyPr>
            <a:normAutofit/>
          </a:bodyPr>
          <a:lstStyle/>
          <a:p>
            <a:r>
              <a:rPr lang="en-IN" sz="1800" dirty="0">
                <a:solidFill>
                  <a:schemeClr val="tx1">
                    <a:lumMod val="85000"/>
                    <a:lumOff val="15000"/>
                  </a:schemeClr>
                </a:solidFill>
                <a:latin typeface="Abadi Extra Light" panose="020B0204020104020204" pitchFamily="34" charset="0"/>
              </a:rPr>
              <a:t>While using a wireless or a Bluetooth mouse or keyboard , these devices use the dongle to connect to the PC, and also, a battery to power up the mouse to operate, but here we use built-in camera or a webcam and uses their hand gestures to control the computer mouse and keyboard operations.</a:t>
            </a:r>
          </a:p>
          <a:p>
            <a:r>
              <a:rPr lang="en-IN" sz="1800" dirty="0">
                <a:solidFill>
                  <a:schemeClr val="tx1">
                    <a:lumMod val="85000"/>
                    <a:lumOff val="15000"/>
                  </a:schemeClr>
                </a:solidFill>
                <a:latin typeface="Abadi Extra Light" panose="020B0204020104020204" pitchFamily="34" charset="0"/>
              </a:rPr>
              <a:t> In the proposed system, the web camera captures and then processes the frames that have been captured and then recognizes the various hand gestures and hand tip gestures and then performs the particular functions instead of using a traditional mouse device. </a:t>
            </a:r>
          </a:p>
        </p:txBody>
      </p:sp>
      <p:pic>
        <p:nvPicPr>
          <p:cNvPr id="2050" name="Picture 2" descr="Dell Universal Pairing Receiver WR110 : Amazon.in: Computers &amp; Accessories">
            <a:extLst>
              <a:ext uri="{FF2B5EF4-FFF2-40B4-BE49-F238E27FC236}">
                <a16:creationId xmlns:a16="http://schemas.microsoft.com/office/drawing/2014/main" id="{5C48D07B-94C8-4B5C-81F5-F1DE027FEBD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095999" y="3926071"/>
            <a:ext cx="2306064" cy="1597163"/>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765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Hand on mouse">
            <a:extLst>
              <a:ext uri="{FF2B5EF4-FFF2-40B4-BE49-F238E27FC236}">
                <a16:creationId xmlns:a16="http://schemas.microsoft.com/office/drawing/2014/main" id="{95AA0761-1F82-4932-938A-03D5F113BBD0}"/>
              </a:ext>
            </a:extLst>
          </p:cNvPr>
          <p:cNvPicPr>
            <a:picLocks noChangeAspect="1"/>
          </p:cNvPicPr>
          <p:nvPr/>
        </p:nvPicPr>
        <p:blipFill rotWithShape="1">
          <a:blip r:embed="rId2">
            <a:duotone>
              <a:schemeClr val="accent1">
                <a:shade val="45000"/>
                <a:satMod val="135000"/>
              </a:schemeClr>
              <a:prstClr val="white"/>
            </a:duotone>
          </a:blip>
          <a:srcRect l="20341" r="20340" b="-2"/>
          <a:stretch/>
        </p:blipFill>
        <p:spPr>
          <a:xfrm>
            <a:off x="6108700" y="-1"/>
            <a:ext cx="6094450" cy="6858001"/>
          </a:xfrm>
          <a:prstGeom prst="rect">
            <a:avLst/>
          </a:prstGeom>
        </p:spPr>
      </p:pic>
      <p:sp>
        <p:nvSpPr>
          <p:cNvPr id="16"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E53FCB-AC51-4D5B-B0F9-A15D91E7F4CF}"/>
              </a:ext>
            </a:extLst>
          </p:cNvPr>
          <p:cNvSpPr>
            <a:spLocks noGrp="1"/>
          </p:cNvSpPr>
          <p:nvPr>
            <p:ph type="title"/>
          </p:nvPr>
        </p:nvSpPr>
        <p:spPr>
          <a:xfrm>
            <a:off x="818712" y="933206"/>
            <a:ext cx="5070100" cy="1333987"/>
          </a:xfrm>
        </p:spPr>
        <p:txBody>
          <a:bodyPr>
            <a:normAutofit/>
          </a:bodyPr>
          <a:lstStyle/>
          <a:p>
            <a:r>
              <a:rPr lang="en-IN" b="1" dirty="0"/>
              <a:t>. Objective</a:t>
            </a:r>
            <a:br>
              <a:rPr lang="en-IN" dirty="0"/>
            </a:br>
            <a:endParaRPr lang="en-IN" dirty="0"/>
          </a:p>
        </p:txBody>
      </p:sp>
      <p:sp>
        <p:nvSpPr>
          <p:cNvPr id="3" name="Content Placeholder 2">
            <a:extLst>
              <a:ext uri="{FF2B5EF4-FFF2-40B4-BE49-F238E27FC236}">
                <a16:creationId xmlns:a16="http://schemas.microsoft.com/office/drawing/2014/main" id="{47A52F24-065D-4483-8AE7-93F3D4B0DB9E}"/>
              </a:ext>
            </a:extLst>
          </p:cNvPr>
          <p:cNvSpPr>
            <a:spLocks noGrp="1"/>
          </p:cNvSpPr>
          <p:nvPr>
            <p:ph idx="1"/>
          </p:nvPr>
        </p:nvSpPr>
        <p:spPr>
          <a:xfrm>
            <a:off x="818712" y="2413000"/>
            <a:ext cx="5055923" cy="3632200"/>
          </a:xfrm>
        </p:spPr>
        <p:txBody>
          <a:bodyPr>
            <a:normAutofit/>
          </a:bodyPr>
          <a:lstStyle/>
          <a:p>
            <a:r>
              <a:rPr lang="en-IN" dirty="0"/>
              <a:t>The main objective of the AI virtual system is to develop an alternative to the traditional mouse system to perform and control the mouse and keyboard functions, and this can be achieved with the help of a web camera that captures the hand gestures and hand tip and then processes these frames to perform the particular function such as left click, right click, scrolling function and key selections of keyboard.</a:t>
            </a:r>
          </a:p>
          <a:p>
            <a:endParaRPr lang="en-IN" dirty="0"/>
          </a:p>
        </p:txBody>
      </p:sp>
    </p:spTree>
    <p:extLst>
      <p:ext uri="{BB962C8B-B14F-4D97-AF65-F5344CB8AC3E}">
        <p14:creationId xmlns:p14="http://schemas.microsoft.com/office/powerpoint/2010/main" val="138634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5 Main Components of ERP Software You Need">
            <a:extLst>
              <a:ext uri="{FF2B5EF4-FFF2-40B4-BE49-F238E27FC236}">
                <a16:creationId xmlns:a16="http://schemas.microsoft.com/office/drawing/2014/main" id="{F0C7923E-A72D-47AA-A46B-9ECEE40D8C0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0698" r="415"/>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12CAECC-E440-48DD-A1F2-7527B9C0C881}"/>
              </a:ext>
            </a:extLst>
          </p:cNvPr>
          <p:cNvSpPr>
            <a:spLocks noGrp="1"/>
          </p:cNvSpPr>
          <p:nvPr>
            <p:ph type="title"/>
          </p:nvPr>
        </p:nvSpPr>
        <p:spPr>
          <a:xfrm>
            <a:off x="1130271" y="1193800"/>
            <a:ext cx="3193050" cy="4699000"/>
          </a:xfrm>
        </p:spPr>
        <p:txBody>
          <a:bodyPr anchor="ctr">
            <a:normAutofit/>
          </a:bodyPr>
          <a:lstStyle/>
          <a:p>
            <a:r>
              <a:rPr lang="en-IN" b="1" i="0" u="none" strike="noStrike">
                <a:effectLst/>
                <a:latin typeface="Comfortaa"/>
              </a:rPr>
              <a:t>Hardware &amp; Software Components:</a:t>
            </a:r>
            <a:endParaRPr lang="en-IN" dirty="0"/>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8F61F464-E969-431C-8995-1EAEEBB938CA}"/>
              </a:ext>
            </a:extLst>
          </p:cNvPr>
          <p:cNvSpPr>
            <a:spLocks noGrp="1"/>
          </p:cNvSpPr>
          <p:nvPr>
            <p:ph idx="1"/>
          </p:nvPr>
        </p:nvSpPr>
        <p:spPr>
          <a:xfrm>
            <a:off x="4976636" y="1193800"/>
            <a:ext cx="6085091" cy="4699000"/>
          </a:xfrm>
        </p:spPr>
        <p:txBody>
          <a:bodyPr anchor="ctr">
            <a:normAutofit/>
          </a:bodyPr>
          <a:lstStyle/>
          <a:p>
            <a:r>
              <a:rPr lang="en-IN" dirty="0"/>
              <a:t>Camera / Web cam</a:t>
            </a:r>
          </a:p>
          <a:p>
            <a:r>
              <a:rPr lang="en-IN" i="0" dirty="0"/>
              <a:t>Interfacing software-</a:t>
            </a:r>
            <a:r>
              <a:rPr lang="en-IN" dirty="0"/>
              <a:t>P</a:t>
            </a:r>
            <a:r>
              <a:rPr lang="en-IN" i="0" dirty="0"/>
              <a:t>ython</a:t>
            </a:r>
            <a:endParaRPr lang="en-US" dirty="0"/>
          </a:p>
          <a:p>
            <a:r>
              <a:rPr lang="en-IN" dirty="0"/>
              <a:t>IDE – </a:t>
            </a:r>
            <a:r>
              <a:rPr lang="en-IN" dirty="0" err="1"/>
              <a:t>Pycharm</a:t>
            </a:r>
            <a:endParaRPr lang="en-IN" dirty="0"/>
          </a:p>
          <a:p>
            <a:r>
              <a:rPr lang="en-IN" dirty="0"/>
              <a:t>OpenCV</a:t>
            </a:r>
          </a:p>
          <a:p>
            <a:r>
              <a:rPr lang="en-IN" dirty="0"/>
              <a:t>Dependencies- </a:t>
            </a:r>
            <a:r>
              <a:rPr lang="en-IN" dirty="0" err="1"/>
              <a:t>Numpy</a:t>
            </a:r>
            <a:r>
              <a:rPr lang="en-IN" dirty="0"/>
              <a:t> , </a:t>
            </a:r>
            <a:r>
              <a:rPr lang="en-IN" dirty="0" err="1"/>
              <a:t>Autopy</a:t>
            </a:r>
            <a:r>
              <a:rPr lang="en-IN" dirty="0"/>
              <a:t>, MediaPipe</a:t>
            </a:r>
          </a:p>
          <a:p>
            <a:endParaRPr lang="en-IN" dirty="0"/>
          </a:p>
          <a:p>
            <a:endParaRPr lang="en-IN" dirty="0"/>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73313263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A1A0E8C-1D4E-477D-B563-E6D8D1994BEF}"/>
              </a:ext>
            </a:extLst>
          </p:cNvPr>
          <p:cNvPicPr>
            <a:picLocks noChangeAspect="1"/>
          </p:cNvPicPr>
          <p:nvPr/>
        </p:nvPicPr>
        <p:blipFill rotWithShape="1">
          <a:blip r:embed="rId2">
            <a:alphaModFix amt="50000"/>
          </a:blip>
          <a:srcRect t="28704" r="-1" b="15045"/>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7" name="Rectangle 2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B047C1F-EC41-43DB-A111-BD81417BB61D}"/>
              </a:ext>
            </a:extLst>
          </p:cNvPr>
          <p:cNvSpPr>
            <a:spLocks noGrp="1"/>
          </p:cNvSpPr>
          <p:nvPr>
            <p:ph type="title"/>
          </p:nvPr>
        </p:nvSpPr>
        <p:spPr>
          <a:xfrm>
            <a:off x="1130271" y="1193800"/>
            <a:ext cx="3193050" cy="4699000"/>
          </a:xfrm>
        </p:spPr>
        <p:txBody>
          <a:bodyPr anchor="ctr">
            <a:normAutofit/>
          </a:bodyPr>
          <a:lstStyle/>
          <a:p>
            <a:r>
              <a:rPr lang="en-IN" dirty="0"/>
              <a:t>Python</a:t>
            </a:r>
          </a:p>
        </p:txBody>
      </p:sp>
      <p:cxnSp>
        <p:nvCxnSpPr>
          <p:cNvPr id="29" name="Straight Connector 2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8C7A07-C833-4709-8185-4C0E7A4C327F}"/>
              </a:ext>
            </a:extLst>
          </p:cNvPr>
          <p:cNvSpPr>
            <a:spLocks noGrp="1"/>
          </p:cNvSpPr>
          <p:nvPr>
            <p:ph idx="1"/>
          </p:nvPr>
        </p:nvSpPr>
        <p:spPr>
          <a:xfrm>
            <a:off x="4762506" y="666750"/>
            <a:ext cx="6299222" cy="5226050"/>
          </a:xfrm>
        </p:spPr>
        <p:txBody>
          <a:bodyPr anchor="ctr">
            <a:normAutofit/>
          </a:bodyPr>
          <a:lstStyle/>
          <a:p>
            <a:r>
              <a:rPr lang="en-IN" dirty="0"/>
              <a:t>Here we used Python programming language for developing the AI virtual keyboard and mouse system.</a:t>
            </a:r>
          </a:p>
          <a:p>
            <a:r>
              <a:rPr lang="en-IN" dirty="0"/>
              <a:t> </a:t>
            </a:r>
            <a:r>
              <a:rPr lang="en-IN" b="0" i="0" dirty="0">
                <a:effectLst/>
                <a:latin typeface="proxima_novaregular"/>
              </a:rPr>
              <a:t>Python offers a vast choice of libraries for AI development, which contain base-level items that save coding time. These libraries also make it easy to access, handle, and transform and  it doesn’t need compiling into machine language instruction to be executed.</a:t>
            </a:r>
          </a:p>
          <a:p>
            <a:r>
              <a:rPr lang="en-IN" b="0" i="0" dirty="0">
                <a:effectLst/>
                <a:latin typeface="proxima_novaregular"/>
              </a:rPr>
              <a:t> It also offers amazing visualization tools which is of great use in AI as it involves the representation of data in a human-readable format.</a:t>
            </a:r>
            <a:endParaRPr lang="en-IN" dirty="0"/>
          </a:p>
        </p:txBody>
      </p:sp>
      <p:sp>
        <p:nvSpPr>
          <p:cNvPr id="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5787306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EB56-E6F6-49BE-A8BB-FBC353BB680E}"/>
              </a:ext>
            </a:extLst>
          </p:cNvPr>
          <p:cNvSpPr>
            <a:spLocks noGrp="1"/>
          </p:cNvSpPr>
          <p:nvPr>
            <p:ph type="title"/>
          </p:nvPr>
        </p:nvSpPr>
        <p:spPr/>
        <p:txBody>
          <a:bodyPr/>
          <a:lstStyle/>
          <a:p>
            <a:r>
              <a:rPr lang="en-IN" b="1" dirty="0"/>
              <a:t>MediaPipe and opencv</a:t>
            </a:r>
            <a:br>
              <a:rPr lang="en-IN" b="1" dirty="0"/>
            </a:br>
            <a:endParaRPr lang="en-IN" dirty="0"/>
          </a:p>
        </p:txBody>
      </p:sp>
      <p:sp>
        <p:nvSpPr>
          <p:cNvPr id="3" name="Content Placeholder 2">
            <a:extLst>
              <a:ext uri="{FF2B5EF4-FFF2-40B4-BE49-F238E27FC236}">
                <a16:creationId xmlns:a16="http://schemas.microsoft.com/office/drawing/2014/main" id="{327DA220-FC6D-4736-8117-021D3492BD7F}"/>
              </a:ext>
            </a:extLst>
          </p:cNvPr>
          <p:cNvSpPr>
            <a:spLocks noGrp="1"/>
          </p:cNvSpPr>
          <p:nvPr>
            <p:ph idx="1"/>
          </p:nvPr>
        </p:nvSpPr>
        <p:spPr/>
        <p:txBody>
          <a:bodyPr>
            <a:normAutofit/>
          </a:bodyPr>
          <a:lstStyle/>
          <a:p>
            <a:r>
              <a:rPr lang="en-IN" dirty="0"/>
              <a:t>MediaPipe is a cross-platform library developed by Google that provides amazing ready-to-use ML solutions for computer vision tasks like face detection, multi-hand tracking, object detection, and tracking etc.</a:t>
            </a:r>
          </a:p>
          <a:p>
            <a:r>
              <a:rPr lang="en-IN" dirty="0"/>
              <a:t>OpenCV is a library of python programming language, where real-time computer vision applications can be developed by using the computer vision library. It is widely used for image analysis, image processing, detection, recognition, etc. </a:t>
            </a:r>
          </a:p>
        </p:txBody>
      </p:sp>
    </p:spTree>
    <p:extLst>
      <p:ext uri="{BB962C8B-B14F-4D97-AF65-F5344CB8AC3E}">
        <p14:creationId xmlns:p14="http://schemas.microsoft.com/office/powerpoint/2010/main" val="863904363"/>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8.jpeg"/></Relationships>
</file>

<file path=ppt/theme/_rels/them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_rels/theme5.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Droplet</Template>
  <TotalTime>822</TotalTime>
  <Words>1502</Words>
  <Application>Microsoft Office PowerPoint</Application>
  <PresentationFormat>Widescreen</PresentationFormat>
  <Paragraphs>101</Paragraphs>
  <Slides>33</Slides>
  <Notes>0</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33</vt:i4>
      </vt:variant>
    </vt:vector>
  </HeadingPairs>
  <TitlesOfParts>
    <vt:vector size="54" baseType="lpstr">
      <vt:lpstr>Abadi Extra Light</vt:lpstr>
      <vt:lpstr>Arial</vt:lpstr>
      <vt:lpstr>Berlin Sans FB</vt:lpstr>
      <vt:lpstr>Century Gothic</vt:lpstr>
      <vt:lpstr>Comfortaa</vt:lpstr>
      <vt:lpstr>Courier New</vt:lpstr>
      <vt:lpstr>Garamond</vt:lpstr>
      <vt:lpstr>Gill Sans MT</vt:lpstr>
      <vt:lpstr>Harrington</vt:lpstr>
      <vt:lpstr>Impact</vt:lpstr>
      <vt:lpstr>Lato</vt:lpstr>
      <vt:lpstr>proxima_novaregular</vt:lpstr>
      <vt:lpstr>Roboto Mono</vt:lpstr>
      <vt:lpstr>Roboto Slab</vt:lpstr>
      <vt:lpstr>Wingdings 2</vt:lpstr>
      <vt:lpstr>Wingdings 3</vt:lpstr>
      <vt:lpstr>Gallery</vt:lpstr>
      <vt:lpstr>Organic</vt:lpstr>
      <vt:lpstr>Ion</vt:lpstr>
      <vt:lpstr>Main Event</vt:lpstr>
      <vt:lpstr>Quotable</vt:lpstr>
      <vt:lpstr>AI Virtual Mouse and Keyboard</vt:lpstr>
      <vt:lpstr>Contents:</vt:lpstr>
      <vt:lpstr>Abstract </vt:lpstr>
      <vt:lpstr>Introduction: </vt:lpstr>
      <vt:lpstr>PowerPoint Presentation</vt:lpstr>
      <vt:lpstr>. Objective </vt:lpstr>
      <vt:lpstr>Hardware &amp; Software Components:</vt:lpstr>
      <vt:lpstr>Python</vt:lpstr>
      <vt:lpstr>MediaPipe and opencv </vt:lpstr>
      <vt:lpstr>Algorithm Used for Hand Tracking </vt:lpstr>
      <vt:lpstr>Single-shot detector model</vt:lpstr>
      <vt:lpstr>PowerPoint Presentation</vt:lpstr>
      <vt:lpstr>Block Diagram</vt:lpstr>
      <vt:lpstr>Implementation </vt:lpstr>
      <vt:lpstr>PowerPoint Presentation</vt:lpstr>
      <vt:lpstr>The Camera Used in the AI Virtual System </vt:lpstr>
      <vt:lpstr> Capturing the Video and Processing </vt:lpstr>
      <vt:lpstr>(Virtual Screen Matching) Rectangular Region for Moving through the Window </vt:lpstr>
      <vt:lpstr>Detecting Which Finger Is Up and Performing the Particular Function </vt:lpstr>
      <vt:lpstr>To move the cursor</vt:lpstr>
      <vt:lpstr>to Perform Left Click</vt:lpstr>
      <vt:lpstr>to Perform Double Click </vt:lpstr>
      <vt:lpstr>To Perform Scroll Function </vt:lpstr>
      <vt:lpstr>To perform drag function</vt:lpstr>
      <vt:lpstr>For No Action </vt:lpstr>
      <vt:lpstr>AI keyboard</vt:lpstr>
      <vt:lpstr>PowerPoint Presentation</vt:lpstr>
      <vt:lpstr>Project Scope: </vt:lpstr>
      <vt:lpstr>Applications:</vt:lpstr>
      <vt:lpstr>References</vt:lpstr>
      <vt:lpstr>CODE</vt:lpstr>
      <vt:lpstr>Guided by:   Dr. Sathiya 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Virtual Mouse and Keyboard</dc:title>
  <dc:creator>P D V PAVAN</dc:creator>
  <cp:lastModifiedBy>P D V PAVAN</cp:lastModifiedBy>
  <cp:revision>15</cp:revision>
  <dcterms:created xsi:type="dcterms:W3CDTF">2021-12-12T10:22:10Z</dcterms:created>
  <dcterms:modified xsi:type="dcterms:W3CDTF">2022-03-29T07:53:09Z</dcterms:modified>
</cp:coreProperties>
</file>